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6" r:id="rId5"/>
  </p:sldMasterIdLst>
  <p:notesMasterIdLst>
    <p:notesMasterId r:id="rId19"/>
  </p:notesMasterIdLst>
  <p:sldIdLst>
    <p:sldId id="323" r:id="rId6"/>
    <p:sldId id="2147474951" r:id="rId7"/>
    <p:sldId id="2147474949" r:id="rId8"/>
    <p:sldId id="2147474957" r:id="rId9"/>
    <p:sldId id="331" r:id="rId10"/>
    <p:sldId id="2147474952" r:id="rId11"/>
    <p:sldId id="2147474958" r:id="rId12"/>
    <p:sldId id="2147474953" r:id="rId13"/>
    <p:sldId id="2147474954" r:id="rId14"/>
    <p:sldId id="336" r:id="rId15"/>
    <p:sldId id="2147474956" r:id="rId16"/>
    <p:sldId id="2147474947" r:id="rId17"/>
    <p:sldId id="325" r:id="rId18"/>
  </p:sldIdLst>
  <p:sldSz cx="9144000" cy="5143500" type="screen16x9"/>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FFFFFF"/>
    <a:srgbClr val="011689"/>
    <a:srgbClr val="14126F"/>
    <a:srgbClr val="001A9A"/>
    <a:srgbClr val="008CD6"/>
    <a:srgbClr val="61C1BE"/>
    <a:srgbClr val="FABE00"/>
    <a:srgbClr val="003F99"/>
    <a:srgbClr val="EC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531" autoAdjust="0"/>
  </p:normalViewPr>
  <p:slideViewPr>
    <p:cSldViewPr>
      <p:cViewPr varScale="1">
        <p:scale>
          <a:sx n="109" d="100"/>
          <a:sy n="109" d="100"/>
        </p:scale>
        <p:origin x="706" y="82"/>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22" y="-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chiao Su 蘇郁喬" userId="553b64d2-7d3e-4877-9aa2-3f60266490e0" providerId="ADAL" clId="{659CAAC1-A9A9-4CBA-991A-A631A96EB3F2}"/>
    <pc:docChg chg="undo custSel addSld modSld">
      <pc:chgData name="Yuchiao Su 蘇郁喬" userId="553b64d2-7d3e-4877-9aa2-3f60266490e0" providerId="ADAL" clId="{659CAAC1-A9A9-4CBA-991A-A631A96EB3F2}" dt="2025-08-05T03:00:47.869" v="353" actId="20577"/>
      <pc:docMkLst>
        <pc:docMk/>
      </pc:docMkLst>
      <pc:sldChg chg="modSp mod">
        <pc:chgData name="Yuchiao Su 蘇郁喬" userId="553b64d2-7d3e-4877-9aa2-3f60266490e0" providerId="ADAL" clId="{659CAAC1-A9A9-4CBA-991A-A631A96EB3F2}" dt="2025-08-01T09:36:08.862" v="9" actId="20577"/>
        <pc:sldMkLst>
          <pc:docMk/>
          <pc:sldMk cId="3886639227" sldId="323"/>
        </pc:sldMkLst>
        <pc:spChg chg="mod">
          <ac:chgData name="Yuchiao Su 蘇郁喬" userId="553b64d2-7d3e-4877-9aa2-3f60266490e0" providerId="ADAL" clId="{659CAAC1-A9A9-4CBA-991A-A631A96EB3F2}" dt="2025-08-01T09:36:08.862" v="9" actId="20577"/>
          <ac:spMkLst>
            <pc:docMk/>
            <pc:sldMk cId="3886639227" sldId="323"/>
            <ac:spMk id="2" creationId="{8925A696-CF48-ADBD-A00C-0FB9024D8115}"/>
          </ac:spMkLst>
        </pc:spChg>
        <pc:spChg chg="mod">
          <ac:chgData name="Yuchiao Su 蘇郁喬" userId="553b64d2-7d3e-4877-9aa2-3f60266490e0" providerId="ADAL" clId="{659CAAC1-A9A9-4CBA-991A-A631A96EB3F2}" dt="2025-08-01T09:35:55.961" v="1" actId="20577"/>
          <ac:spMkLst>
            <pc:docMk/>
            <pc:sldMk cId="3886639227" sldId="323"/>
            <ac:spMk id="8" creationId="{AB3CBAC6-4923-C05F-8CCE-933932DCD6EF}"/>
          </ac:spMkLst>
        </pc:spChg>
      </pc:sldChg>
      <pc:sldChg chg="modSp mod">
        <pc:chgData name="Yuchiao Su 蘇郁喬" userId="553b64d2-7d3e-4877-9aa2-3f60266490e0" providerId="ADAL" clId="{659CAAC1-A9A9-4CBA-991A-A631A96EB3F2}" dt="2025-08-01T09:53:51.082" v="314" actId="6549"/>
        <pc:sldMkLst>
          <pc:docMk/>
          <pc:sldMk cId="196463842" sldId="336"/>
        </pc:sldMkLst>
        <pc:spChg chg="mod">
          <ac:chgData name="Yuchiao Su 蘇郁喬" userId="553b64d2-7d3e-4877-9aa2-3f60266490e0" providerId="ADAL" clId="{659CAAC1-A9A9-4CBA-991A-A631A96EB3F2}" dt="2025-08-01T09:53:51.082" v="314" actId="6549"/>
          <ac:spMkLst>
            <pc:docMk/>
            <pc:sldMk cId="196463842" sldId="336"/>
            <ac:spMk id="8" creationId="{27AA15DE-9649-51D3-C30C-87FF596D8303}"/>
          </ac:spMkLst>
        </pc:spChg>
        <pc:graphicFrameChg chg="mod">
          <ac:chgData name="Yuchiao Su 蘇郁喬" userId="553b64d2-7d3e-4877-9aa2-3f60266490e0" providerId="ADAL" clId="{659CAAC1-A9A9-4CBA-991A-A631A96EB3F2}" dt="2025-08-01T09:53:28.036" v="289"/>
          <ac:graphicFrameMkLst>
            <pc:docMk/>
            <pc:sldMk cId="196463842" sldId="336"/>
            <ac:graphicFrameMk id="7" creationId="{AF4309B4-C318-B2F3-8485-E3042356BF31}"/>
          </ac:graphicFrameMkLst>
        </pc:graphicFrameChg>
      </pc:sldChg>
      <pc:sldChg chg="modSp mod">
        <pc:chgData name="Yuchiao Su 蘇郁喬" userId="553b64d2-7d3e-4877-9aa2-3f60266490e0" providerId="ADAL" clId="{659CAAC1-A9A9-4CBA-991A-A631A96EB3F2}" dt="2025-08-05T02:59:37.855" v="330" actId="20577"/>
        <pc:sldMkLst>
          <pc:docMk/>
          <pc:sldMk cId="1086731308" sldId="2147474949"/>
        </pc:sldMkLst>
        <pc:spChg chg="mod">
          <ac:chgData name="Yuchiao Su 蘇郁喬" userId="553b64d2-7d3e-4877-9aa2-3f60266490e0" providerId="ADAL" clId="{659CAAC1-A9A9-4CBA-991A-A631A96EB3F2}" dt="2025-08-01T09:36:31.293" v="15" actId="20577"/>
          <ac:spMkLst>
            <pc:docMk/>
            <pc:sldMk cId="1086731308" sldId="2147474949"/>
            <ac:spMk id="3" creationId="{709498C7-679F-C5AC-DB9D-A83242027364}"/>
          </ac:spMkLst>
        </pc:spChg>
        <pc:spChg chg="mod">
          <ac:chgData name="Yuchiao Su 蘇郁喬" userId="553b64d2-7d3e-4877-9aa2-3f60266490e0" providerId="ADAL" clId="{659CAAC1-A9A9-4CBA-991A-A631A96EB3F2}" dt="2025-08-01T09:36:49.280" v="25" actId="20577"/>
          <ac:spMkLst>
            <pc:docMk/>
            <pc:sldMk cId="1086731308" sldId="2147474949"/>
            <ac:spMk id="19" creationId="{11BDFC77-E6E0-D917-A558-C3D05376837B}"/>
          </ac:spMkLst>
        </pc:spChg>
        <pc:spChg chg="mod">
          <ac:chgData name="Yuchiao Su 蘇郁喬" userId="553b64d2-7d3e-4877-9aa2-3f60266490e0" providerId="ADAL" clId="{659CAAC1-A9A9-4CBA-991A-A631A96EB3F2}" dt="2025-08-01T09:48:14.920" v="56" actId="20577"/>
          <ac:spMkLst>
            <pc:docMk/>
            <pc:sldMk cId="1086731308" sldId="2147474949"/>
            <ac:spMk id="20" creationId="{4FAB3B3A-C378-FA3C-51C3-8E3ED9F278ED}"/>
          </ac:spMkLst>
        </pc:spChg>
        <pc:spChg chg="mod">
          <ac:chgData name="Yuchiao Su 蘇郁喬" userId="553b64d2-7d3e-4877-9aa2-3f60266490e0" providerId="ADAL" clId="{659CAAC1-A9A9-4CBA-991A-A631A96EB3F2}" dt="2025-08-01T09:48:20.399" v="66" actId="20577"/>
          <ac:spMkLst>
            <pc:docMk/>
            <pc:sldMk cId="1086731308" sldId="2147474949"/>
            <ac:spMk id="21" creationId="{E31B8D3F-0FCE-7C4B-7426-A133D20E4E99}"/>
          </ac:spMkLst>
        </pc:spChg>
        <pc:spChg chg="mod">
          <ac:chgData name="Yuchiao Su 蘇郁喬" userId="553b64d2-7d3e-4877-9aa2-3f60266490e0" providerId="ADAL" clId="{659CAAC1-A9A9-4CBA-991A-A631A96EB3F2}" dt="2025-08-01T09:36:53.676" v="31" actId="20577"/>
          <ac:spMkLst>
            <pc:docMk/>
            <pc:sldMk cId="1086731308" sldId="2147474949"/>
            <ac:spMk id="25" creationId="{CB30440F-CE5B-5E6E-4E37-146571326511}"/>
          </ac:spMkLst>
        </pc:spChg>
        <pc:spChg chg="mod">
          <ac:chgData name="Yuchiao Su 蘇郁喬" userId="553b64d2-7d3e-4877-9aa2-3f60266490e0" providerId="ADAL" clId="{659CAAC1-A9A9-4CBA-991A-A631A96EB3F2}" dt="2025-08-01T09:48:27.309" v="74" actId="20577"/>
          <ac:spMkLst>
            <pc:docMk/>
            <pc:sldMk cId="1086731308" sldId="2147474949"/>
            <ac:spMk id="26" creationId="{48364895-4BDB-8D88-5797-82A19159983D}"/>
          </ac:spMkLst>
        </pc:spChg>
        <pc:spChg chg="mod">
          <ac:chgData name="Yuchiao Su 蘇郁喬" userId="553b64d2-7d3e-4877-9aa2-3f60266490e0" providerId="ADAL" clId="{659CAAC1-A9A9-4CBA-991A-A631A96EB3F2}" dt="2025-08-01T09:48:30.881" v="82" actId="20577"/>
          <ac:spMkLst>
            <pc:docMk/>
            <pc:sldMk cId="1086731308" sldId="2147474949"/>
            <ac:spMk id="27" creationId="{E481371F-74D5-7EFC-8C49-7223E839D208}"/>
          </ac:spMkLst>
        </pc:spChg>
        <pc:spChg chg="mod">
          <ac:chgData name="Yuchiao Su 蘇郁喬" userId="553b64d2-7d3e-4877-9aa2-3f60266490e0" providerId="ADAL" clId="{659CAAC1-A9A9-4CBA-991A-A631A96EB3F2}" dt="2025-08-01T09:48:33.723" v="84" actId="20577"/>
          <ac:spMkLst>
            <pc:docMk/>
            <pc:sldMk cId="1086731308" sldId="2147474949"/>
            <ac:spMk id="28" creationId="{72FA9DB6-DBC0-7203-7954-A044525541AD}"/>
          </ac:spMkLst>
        </pc:spChg>
        <pc:spChg chg="mod">
          <ac:chgData name="Yuchiao Su 蘇郁喬" userId="553b64d2-7d3e-4877-9aa2-3f60266490e0" providerId="ADAL" clId="{659CAAC1-A9A9-4CBA-991A-A631A96EB3F2}" dt="2025-08-01T09:36:59.331" v="41" actId="20577"/>
          <ac:spMkLst>
            <pc:docMk/>
            <pc:sldMk cId="1086731308" sldId="2147474949"/>
            <ac:spMk id="36" creationId="{5C63D3D2-DCA7-5085-9428-25CB72EFDB84}"/>
          </ac:spMkLst>
        </pc:spChg>
        <pc:spChg chg="mod">
          <ac:chgData name="Yuchiao Su 蘇郁喬" userId="553b64d2-7d3e-4877-9aa2-3f60266490e0" providerId="ADAL" clId="{659CAAC1-A9A9-4CBA-991A-A631A96EB3F2}" dt="2025-08-01T09:37:03.468" v="49" actId="20577"/>
          <ac:spMkLst>
            <pc:docMk/>
            <pc:sldMk cId="1086731308" sldId="2147474949"/>
            <ac:spMk id="42" creationId="{556BC875-18F5-F48A-BC37-8312A31559BF}"/>
          </ac:spMkLst>
        </pc:spChg>
        <pc:spChg chg="mod">
          <ac:chgData name="Yuchiao Su 蘇郁喬" userId="553b64d2-7d3e-4877-9aa2-3f60266490e0" providerId="ADAL" clId="{659CAAC1-A9A9-4CBA-991A-A631A96EB3F2}" dt="2025-08-01T09:48:37.589" v="92" actId="20577"/>
          <ac:spMkLst>
            <pc:docMk/>
            <pc:sldMk cId="1086731308" sldId="2147474949"/>
            <ac:spMk id="45" creationId="{66559BDD-3BFE-2AB7-30E4-4FCA73E5B47F}"/>
          </ac:spMkLst>
        </pc:spChg>
        <pc:spChg chg="mod">
          <ac:chgData name="Yuchiao Su 蘇郁喬" userId="553b64d2-7d3e-4877-9aa2-3f60266490e0" providerId="ADAL" clId="{659CAAC1-A9A9-4CBA-991A-A631A96EB3F2}" dt="2025-08-01T09:48:40.552" v="101" actId="20577"/>
          <ac:spMkLst>
            <pc:docMk/>
            <pc:sldMk cId="1086731308" sldId="2147474949"/>
            <ac:spMk id="46" creationId="{0AB763D8-5B4F-6B4D-6BA2-B88197EE497F}"/>
          </ac:spMkLst>
        </pc:spChg>
        <pc:spChg chg="mod">
          <ac:chgData name="Yuchiao Su 蘇郁喬" userId="553b64d2-7d3e-4877-9aa2-3f60266490e0" providerId="ADAL" clId="{659CAAC1-A9A9-4CBA-991A-A631A96EB3F2}" dt="2025-08-01T09:48:43.238" v="107" actId="20577"/>
          <ac:spMkLst>
            <pc:docMk/>
            <pc:sldMk cId="1086731308" sldId="2147474949"/>
            <ac:spMk id="47" creationId="{8101CC6D-74F1-EC3D-BAD5-A6AC9477B93A}"/>
          </ac:spMkLst>
        </pc:spChg>
        <pc:spChg chg="mod">
          <ac:chgData name="Yuchiao Su 蘇郁喬" userId="553b64d2-7d3e-4877-9aa2-3f60266490e0" providerId="ADAL" clId="{659CAAC1-A9A9-4CBA-991A-A631A96EB3F2}" dt="2025-08-05T02:59:34.290" v="322" actId="20577"/>
          <ac:spMkLst>
            <pc:docMk/>
            <pc:sldMk cId="1086731308" sldId="2147474949"/>
            <ac:spMk id="48" creationId="{75531980-B036-EE45-13F7-FF249DAA6075}"/>
          </ac:spMkLst>
        </pc:spChg>
        <pc:spChg chg="mod">
          <ac:chgData name="Yuchiao Su 蘇郁喬" userId="553b64d2-7d3e-4877-9aa2-3f60266490e0" providerId="ADAL" clId="{659CAAC1-A9A9-4CBA-991A-A631A96EB3F2}" dt="2025-08-05T02:59:37.855" v="330" actId="20577"/>
          <ac:spMkLst>
            <pc:docMk/>
            <pc:sldMk cId="1086731308" sldId="2147474949"/>
            <ac:spMk id="49" creationId="{99A65811-F77B-9AC9-F79D-C90FAD765E5B}"/>
          </ac:spMkLst>
        </pc:spChg>
      </pc:sldChg>
      <pc:sldChg chg="modSp mod">
        <pc:chgData name="Yuchiao Su 蘇郁喬" userId="553b64d2-7d3e-4877-9aa2-3f60266490e0" providerId="ADAL" clId="{659CAAC1-A9A9-4CBA-991A-A631A96EB3F2}" dt="2025-08-05T03:00:02.328" v="340"/>
        <pc:sldMkLst>
          <pc:docMk/>
          <pc:sldMk cId="1382518408" sldId="2147474952"/>
        </pc:sldMkLst>
        <pc:spChg chg="mod">
          <ac:chgData name="Yuchiao Su 蘇郁喬" userId="553b64d2-7d3e-4877-9aa2-3f60266490e0" providerId="ADAL" clId="{659CAAC1-A9A9-4CBA-991A-A631A96EB3F2}" dt="2025-08-01T09:50:33.444" v="254" actId="20577"/>
          <ac:spMkLst>
            <pc:docMk/>
            <pc:sldMk cId="1382518408" sldId="2147474952"/>
            <ac:spMk id="2" creationId="{7C73EAFC-B463-B0C8-D300-A786B2C32408}"/>
          </ac:spMkLst>
        </pc:spChg>
        <pc:graphicFrameChg chg="mod modGraphic">
          <ac:chgData name="Yuchiao Su 蘇郁喬" userId="553b64d2-7d3e-4877-9aa2-3f60266490e0" providerId="ADAL" clId="{659CAAC1-A9A9-4CBA-991A-A631A96EB3F2}" dt="2025-08-05T03:00:02.328" v="340"/>
          <ac:graphicFrameMkLst>
            <pc:docMk/>
            <pc:sldMk cId="1382518408" sldId="2147474952"/>
            <ac:graphicFrameMk id="4" creationId="{C5D8B9A9-D14B-C80A-0943-2F27F1AD9C30}"/>
          </ac:graphicFrameMkLst>
        </pc:graphicFrameChg>
      </pc:sldChg>
      <pc:sldChg chg="modSp mod">
        <pc:chgData name="Yuchiao Su 蘇郁喬" userId="553b64d2-7d3e-4877-9aa2-3f60266490e0" providerId="ADAL" clId="{659CAAC1-A9A9-4CBA-991A-A631A96EB3F2}" dt="2025-08-01T09:53:04.108" v="285"/>
        <pc:sldMkLst>
          <pc:docMk/>
          <pc:sldMk cId="2798134588" sldId="2147474953"/>
        </pc:sldMkLst>
        <pc:spChg chg="mod">
          <ac:chgData name="Yuchiao Su 蘇郁喬" userId="553b64d2-7d3e-4877-9aa2-3f60266490e0" providerId="ADAL" clId="{659CAAC1-A9A9-4CBA-991A-A631A96EB3F2}" dt="2025-08-01T09:52:51.578" v="283" actId="20577"/>
          <ac:spMkLst>
            <pc:docMk/>
            <pc:sldMk cId="2798134588" sldId="2147474953"/>
            <ac:spMk id="2" creationId="{7C73EAFC-B463-B0C8-D300-A786B2C32408}"/>
          </ac:spMkLst>
        </pc:spChg>
        <pc:graphicFrameChg chg="mod">
          <ac:chgData name="Yuchiao Su 蘇郁喬" userId="553b64d2-7d3e-4877-9aa2-3f60266490e0" providerId="ADAL" clId="{659CAAC1-A9A9-4CBA-991A-A631A96EB3F2}" dt="2025-08-01T09:53:04.108" v="285"/>
          <ac:graphicFrameMkLst>
            <pc:docMk/>
            <pc:sldMk cId="2798134588" sldId="2147474953"/>
            <ac:graphicFrameMk id="4" creationId="{F99D17FF-40B7-E2B1-AB4F-1B05E5C75F2F}"/>
          </ac:graphicFrameMkLst>
        </pc:graphicFrameChg>
      </pc:sldChg>
      <pc:sldChg chg="modSp mod">
        <pc:chgData name="Yuchiao Su 蘇郁喬" userId="553b64d2-7d3e-4877-9aa2-3f60266490e0" providerId="ADAL" clId="{659CAAC1-A9A9-4CBA-991A-A631A96EB3F2}" dt="2025-08-05T03:00:47.869" v="353" actId="20577"/>
        <pc:sldMkLst>
          <pc:docMk/>
          <pc:sldMk cId="3968136984" sldId="2147474954"/>
        </pc:sldMkLst>
        <pc:spChg chg="mod">
          <ac:chgData name="Yuchiao Su 蘇郁喬" userId="553b64d2-7d3e-4877-9aa2-3f60266490e0" providerId="ADAL" clId="{659CAAC1-A9A9-4CBA-991A-A631A96EB3F2}" dt="2025-08-01T09:53:10.490" v="287" actId="20577"/>
          <ac:spMkLst>
            <pc:docMk/>
            <pc:sldMk cId="3968136984" sldId="2147474954"/>
            <ac:spMk id="2" creationId="{7C73EAFC-B463-B0C8-D300-A786B2C32408}"/>
          </ac:spMkLst>
        </pc:spChg>
        <pc:graphicFrameChg chg="mod modGraphic">
          <ac:chgData name="Yuchiao Su 蘇郁喬" userId="553b64d2-7d3e-4877-9aa2-3f60266490e0" providerId="ADAL" clId="{659CAAC1-A9A9-4CBA-991A-A631A96EB3F2}" dt="2025-08-05T03:00:47.869" v="353" actId="20577"/>
          <ac:graphicFrameMkLst>
            <pc:docMk/>
            <pc:sldMk cId="3968136984" sldId="2147474954"/>
            <ac:graphicFrameMk id="5" creationId="{6FF867AB-3449-9B83-06F5-8E28537CCAFB}"/>
          </ac:graphicFrameMkLst>
        </pc:graphicFrameChg>
      </pc:sldChg>
      <pc:sldChg chg="delSp modSp add mod">
        <pc:chgData name="Yuchiao Su 蘇郁喬" userId="553b64d2-7d3e-4877-9aa2-3f60266490e0" providerId="ADAL" clId="{659CAAC1-A9A9-4CBA-991A-A631A96EB3F2}" dt="2025-08-05T02:59:45.140" v="338" actId="20577"/>
        <pc:sldMkLst>
          <pc:docMk/>
          <pc:sldMk cId="3949809209" sldId="2147474957"/>
        </pc:sldMkLst>
        <pc:spChg chg="mod">
          <ac:chgData name="Yuchiao Su 蘇郁喬" userId="553b64d2-7d3e-4877-9aa2-3f60266490e0" providerId="ADAL" clId="{659CAAC1-A9A9-4CBA-991A-A631A96EB3F2}" dt="2025-08-01T09:36:34.533" v="18" actId="20577"/>
          <ac:spMkLst>
            <pc:docMk/>
            <pc:sldMk cId="3949809209" sldId="2147474957"/>
            <ac:spMk id="3" creationId="{90430C63-9879-E976-7435-5314964FB7A3}"/>
          </ac:spMkLst>
        </pc:spChg>
        <pc:spChg chg="mod">
          <ac:chgData name="Yuchiao Su 蘇郁喬" userId="553b64d2-7d3e-4877-9aa2-3f60266490e0" providerId="ADAL" clId="{659CAAC1-A9A9-4CBA-991A-A631A96EB3F2}" dt="2025-08-01T09:49:43.045" v="176" actId="20577"/>
          <ac:spMkLst>
            <pc:docMk/>
            <pc:sldMk cId="3949809209" sldId="2147474957"/>
            <ac:spMk id="19" creationId="{4E950DF9-6522-EF83-0DB3-2D1F9BE0CBD9}"/>
          </ac:spMkLst>
        </pc:spChg>
        <pc:spChg chg="mod">
          <ac:chgData name="Yuchiao Su 蘇郁喬" userId="553b64d2-7d3e-4877-9aa2-3f60266490e0" providerId="ADAL" clId="{659CAAC1-A9A9-4CBA-991A-A631A96EB3F2}" dt="2025-08-01T09:49:58.703" v="211" actId="20577"/>
          <ac:spMkLst>
            <pc:docMk/>
            <pc:sldMk cId="3949809209" sldId="2147474957"/>
            <ac:spMk id="21" creationId="{933C34D9-E3C0-8972-6FE4-CFA85FD7A8D3}"/>
          </ac:spMkLst>
        </pc:spChg>
        <pc:spChg chg="mod">
          <ac:chgData name="Yuchiao Su 蘇郁喬" userId="553b64d2-7d3e-4877-9aa2-3f60266490e0" providerId="ADAL" clId="{659CAAC1-A9A9-4CBA-991A-A631A96EB3F2}" dt="2025-08-01T09:49:47.424" v="186" actId="20577"/>
          <ac:spMkLst>
            <pc:docMk/>
            <pc:sldMk cId="3949809209" sldId="2147474957"/>
            <ac:spMk id="25" creationId="{2947FAF6-65D7-D5C9-05CE-D442903D7969}"/>
          </ac:spMkLst>
        </pc:spChg>
        <pc:spChg chg="mod">
          <ac:chgData name="Yuchiao Su 蘇郁喬" userId="553b64d2-7d3e-4877-9aa2-3f60266490e0" providerId="ADAL" clId="{659CAAC1-A9A9-4CBA-991A-A631A96EB3F2}" dt="2025-08-01T09:50:03.399" v="221" actId="20577"/>
          <ac:spMkLst>
            <pc:docMk/>
            <pc:sldMk cId="3949809209" sldId="2147474957"/>
            <ac:spMk id="27" creationId="{0AC61FE2-A1EF-896A-5E01-86E1646990ED}"/>
          </ac:spMkLst>
        </pc:spChg>
        <pc:spChg chg="mod">
          <ac:chgData name="Yuchiao Su 蘇郁喬" userId="553b64d2-7d3e-4877-9aa2-3f60266490e0" providerId="ADAL" clId="{659CAAC1-A9A9-4CBA-991A-A631A96EB3F2}" dt="2025-08-01T09:50:06.594" v="227" actId="20577"/>
          <ac:spMkLst>
            <pc:docMk/>
            <pc:sldMk cId="3949809209" sldId="2147474957"/>
            <ac:spMk id="28" creationId="{4F99032C-1127-2256-E807-8D437CE06025}"/>
          </ac:spMkLst>
        </pc:spChg>
        <pc:spChg chg="mod">
          <ac:chgData name="Yuchiao Su 蘇郁喬" userId="553b64d2-7d3e-4877-9aa2-3f60266490e0" providerId="ADAL" clId="{659CAAC1-A9A9-4CBA-991A-A631A96EB3F2}" dt="2025-08-01T09:49:51.361" v="194" actId="20577"/>
          <ac:spMkLst>
            <pc:docMk/>
            <pc:sldMk cId="3949809209" sldId="2147474957"/>
            <ac:spMk id="36" creationId="{AECA4276-5418-0C08-E747-1D75CA23790A}"/>
          </ac:spMkLst>
        </pc:spChg>
        <pc:spChg chg="mod">
          <ac:chgData name="Yuchiao Su 蘇郁喬" userId="553b64d2-7d3e-4877-9aa2-3f60266490e0" providerId="ADAL" clId="{659CAAC1-A9A9-4CBA-991A-A631A96EB3F2}" dt="2025-08-01T09:49:54.889" v="203" actId="20577"/>
          <ac:spMkLst>
            <pc:docMk/>
            <pc:sldMk cId="3949809209" sldId="2147474957"/>
            <ac:spMk id="42" creationId="{1B16C477-8EB9-6A62-9214-0DD58EAC17F1}"/>
          </ac:spMkLst>
        </pc:spChg>
        <pc:spChg chg="mod">
          <ac:chgData name="Yuchiao Su 蘇郁喬" userId="553b64d2-7d3e-4877-9aa2-3f60266490e0" providerId="ADAL" clId="{659CAAC1-A9A9-4CBA-991A-A631A96EB3F2}" dt="2025-08-01T09:50:11.273" v="236" actId="20577"/>
          <ac:spMkLst>
            <pc:docMk/>
            <pc:sldMk cId="3949809209" sldId="2147474957"/>
            <ac:spMk id="46" creationId="{E6B4340F-7A6A-9B3C-44F5-F41F1F9D4179}"/>
          </ac:spMkLst>
        </pc:spChg>
        <pc:spChg chg="mod">
          <ac:chgData name="Yuchiao Su 蘇郁喬" userId="553b64d2-7d3e-4877-9aa2-3f60266490e0" providerId="ADAL" clId="{659CAAC1-A9A9-4CBA-991A-A631A96EB3F2}" dt="2025-08-01T09:50:15.755" v="244" actId="20577"/>
          <ac:spMkLst>
            <pc:docMk/>
            <pc:sldMk cId="3949809209" sldId="2147474957"/>
            <ac:spMk id="47" creationId="{7688F8D9-E459-DCCE-1D92-2FA55CD08150}"/>
          </ac:spMkLst>
        </pc:spChg>
        <pc:spChg chg="mod">
          <ac:chgData name="Yuchiao Su 蘇郁喬" userId="553b64d2-7d3e-4877-9aa2-3f60266490e0" providerId="ADAL" clId="{659CAAC1-A9A9-4CBA-991A-A631A96EB3F2}" dt="2025-08-05T02:59:45.140" v="338" actId="20577"/>
          <ac:spMkLst>
            <pc:docMk/>
            <pc:sldMk cId="3949809209" sldId="2147474957"/>
            <ac:spMk id="49" creationId="{15D3DF9C-294C-5837-AD03-0F7D9259E27D}"/>
          </ac:spMkLst>
        </pc:spChg>
        <pc:cxnChg chg="mod">
          <ac:chgData name="Yuchiao Su 蘇郁喬" userId="553b64d2-7d3e-4877-9aa2-3f60266490e0" providerId="ADAL" clId="{659CAAC1-A9A9-4CBA-991A-A631A96EB3F2}" dt="2025-08-01T09:49:12.061" v="148" actId="1038"/>
          <ac:cxnSpMkLst>
            <pc:docMk/>
            <pc:sldMk cId="3949809209" sldId="2147474957"/>
            <ac:cxnSpMk id="7" creationId="{8AE0CBBC-1F7B-1A18-8F55-04B137904D61}"/>
          </ac:cxnSpMkLst>
        </pc:cxnChg>
        <pc:cxnChg chg="mod">
          <ac:chgData name="Yuchiao Su 蘇郁喬" userId="553b64d2-7d3e-4877-9aa2-3f60266490e0" providerId="ADAL" clId="{659CAAC1-A9A9-4CBA-991A-A631A96EB3F2}" dt="2025-08-01T09:49:29.384" v="156" actId="1037"/>
          <ac:cxnSpMkLst>
            <pc:docMk/>
            <pc:sldMk cId="3949809209" sldId="2147474957"/>
            <ac:cxnSpMk id="9" creationId="{57326B93-0E3A-7B46-C53F-8720A1F19220}"/>
          </ac:cxnSpMkLst>
        </pc:cxnChg>
      </pc:sldChg>
      <pc:sldChg chg="addSp delSp modSp add mod">
        <pc:chgData name="Yuchiao Su 蘇郁喬" userId="553b64d2-7d3e-4877-9aa2-3f60266490e0" providerId="ADAL" clId="{659CAAC1-A9A9-4CBA-991A-A631A96EB3F2}" dt="2025-08-05T03:00:15.990" v="341"/>
        <pc:sldMkLst>
          <pc:docMk/>
          <pc:sldMk cId="1197691795" sldId="2147474958"/>
        </pc:sldMkLst>
        <pc:spChg chg="mod">
          <ac:chgData name="Yuchiao Su 蘇郁喬" userId="553b64d2-7d3e-4877-9aa2-3f60266490e0" providerId="ADAL" clId="{659CAAC1-A9A9-4CBA-991A-A631A96EB3F2}" dt="2025-08-01T09:52:19.985" v="273" actId="20577"/>
          <ac:spMkLst>
            <pc:docMk/>
            <pc:sldMk cId="1197691795" sldId="2147474958"/>
            <ac:spMk id="2" creationId="{A1BE264D-3E80-C398-B4F1-9405798918FB}"/>
          </ac:spMkLst>
        </pc:spChg>
        <pc:graphicFrameChg chg="add mod">
          <ac:chgData name="Yuchiao Su 蘇郁喬" userId="553b64d2-7d3e-4877-9aa2-3f60266490e0" providerId="ADAL" clId="{659CAAC1-A9A9-4CBA-991A-A631A96EB3F2}" dt="2025-08-05T03:00:15.990" v="341"/>
          <ac:graphicFrameMkLst>
            <pc:docMk/>
            <pc:sldMk cId="1197691795" sldId="2147474958"/>
            <ac:graphicFrameMk id="3" creationId="{DC23F314-F5A3-35FA-8F81-98F3E2EE175C}"/>
          </ac:graphicFrameMkLst>
        </pc:graphicFrameChg>
      </pc:sldChg>
    </pc:docChg>
  </pc:docChgLst>
  <pc:docChgLst>
    <pc:chgData name="Peggy Tsai 蔡沛頴" userId="7b6fffb7-5f93-4c58-9a1e-64e29605ca32" providerId="ADAL" clId="{72FFCE82-0FED-4FB1-8231-4AE0BC52F272}"/>
    <pc:docChg chg="modSld">
      <pc:chgData name="Peggy Tsai 蔡沛頴" userId="7b6fffb7-5f93-4c58-9a1e-64e29605ca32" providerId="ADAL" clId="{72FFCE82-0FED-4FB1-8231-4AE0BC52F272}" dt="2024-06-21T09:51:11.608" v="6" actId="20577"/>
      <pc:docMkLst>
        <pc:docMk/>
      </pc:docMkLst>
      <pc:sldChg chg="modSp mod">
        <pc:chgData name="Peggy Tsai 蔡沛頴" userId="7b6fffb7-5f93-4c58-9a1e-64e29605ca32" providerId="ADAL" clId="{72FFCE82-0FED-4FB1-8231-4AE0BC52F272}" dt="2024-06-21T09:51:11.608" v="6" actId="20577"/>
        <pc:sldMkLst>
          <pc:docMk/>
          <pc:sldMk cId="3886639227" sldId="323"/>
        </pc:sldMkLst>
      </pc:sldChg>
    </pc:docChg>
  </pc:docChgLst>
  <pc:docChgLst>
    <pc:chgData name="Peggy Tsai 蔡沛頴" userId="7b6fffb7-5f93-4c58-9a1e-64e29605ca32" providerId="ADAL" clId="{3A80C992-0A47-400D-8AAD-81B96D5CC4A5}"/>
    <pc:docChg chg="delSld">
      <pc:chgData name="Peggy Tsai 蔡沛頴" userId="7b6fffb7-5f93-4c58-9a1e-64e29605ca32" providerId="ADAL" clId="{3A80C992-0A47-400D-8AAD-81B96D5CC4A5}" dt="2024-05-08T15:22:52.575" v="0" actId="47"/>
      <pc:docMkLst>
        <pc:docMk/>
      </pc:docMkLst>
      <pc:sldChg chg="del">
        <pc:chgData name="Peggy Tsai 蔡沛頴" userId="7b6fffb7-5f93-4c58-9a1e-64e29605ca32" providerId="ADAL" clId="{3A80C992-0A47-400D-8AAD-81B96D5CC4A5}" dt="2024-05-08T15:22:52.575" v="0" actId="47"/>
        <pc:sldMkLst>
          <pc:docMk/>
          <pc:sldMk cId="1951968714" sldId="325"/>
        </pc:sldMkLst>
      </pc:sldChg>
    </pc:docChg>
  </pc:docChgLst>
  <pc:docChgLst>
    <pc:chgData name="Peggy Tsai 蔡沛頴" userId="7b6fffb7-5f93-4c58-9a1e-64e29605ca32" providerId="ADAL" clId="{8229C896-4374-48BE-B729-9C3B28D32187}"/>
    <pc:docChg chg="custSel addSld delSld modSld">
      <pc:chgData name="Peggy Tsai 蔡沛頴" userId="7b6fffb7-5f93-4c58-9a1e-64e29605ca32" providerId="ADAL" clId="{8229C896-4374-48BE-B729-9C3B28D32187}" dt="2025-05-08T10:02:13.215" v="314" actId="47"/>
      <pc:docMkLst>
        <pc:docMk/>
      </pc:docMkLst>
      <pc:sldChg chg="addSp modSp mod">
        <pc:chgData name="Peggy Tsai 蔡沛頴" userId="7b6fffb7-5f93-4c58-9a1e-64e29605ca32" providerId="ADAL" clId="{8229C896-4374-48BE-B729-9C3B28D32187}" dt="2025-05-08T09:52:27.499" v="7" actId="1076"/>
        <pc:sldMkLst>
          <pc:docMk/>
          <pc:sldMk cId="1086731308" sldId="2147474949"/>
        </pc:sldMkLst>
      </pc:sldChg>
      <pc:sldChg chg="del">
        <pc:chgData name="Peggy Tsai 蔡沛頴" userId="7b6fffb7-5f93-4c58-9a1e-64e29605ca32" providerId="ADAL" clId="{8229C896-4374-48BE-B729-9C3B28D32187}" dt="2025-05-08T09:52:35.900" v="8" actId="47"/>
        <pc:sldMkLst>
          <pc:docMk/>
          <pc:sldMk cId="4020619984" sldId="2147474950"/>
        </pc:sldMkLst>
      </pc:sldChg>
      <pc:sldChg chg="del">
        <pc:chgData name="Peggy Tsai 蔡沛頴" userId="7b6fffb7-5f93-4c58-9a1e-64e29605ca32" providerId="ADAL" clId="{8229C896-4374-48BE-B729-9C3B28D32187}" dt="2025-05-08T10:02:13.215" v="314" actId="47"/>
        <pc:sldMkLst>
          <pc:docMk/>
          <pc:sldMk cId="2727363696" sldId="2147474955"/>
        </pc:sldMkLst>
      </pc:sldChg>
      <pc:sldChg chg="del">
        <pc:chgData name="Peggy Tsai 蔡沛頴" userId="7b6fffb7-5f93-4c58-9a1e-64e29605ca32" providerId="ADAL" clId="{8229C896-4374-48BE-B729-9C3B28D32187}" dt="2025-05-08T09:52:38.583" v="9" actId="47"/>
        <pc:sldMkLst>
          <pc:docMk/>
          <pc:sldMk cId="1302740882" sldId="2147474956"/>
        </pc:sldMkLst>
      </pc:sldChg>
      <pc:sldChg chg="modSp add mod">
        <pc:chgData name="Peggy Tsai 蔡沛頴" userId="7b6fffb7-5f93-4c58-9a1e-64e29605ca32" providerId="ADAL" clId="{8229C896-4374-48BE-B729-9C3B28D32187}" dt="2025-05-08T10:02:09.897" v="313" actId="1076"/>
        <pc:sldMkLst>
          <pc:docMk/>
          <pc:sldMk cId="2218096279" sldId="2147474956"/>
        </pc:sldMkLst>
      </pc:sldChg>
      <pc:sldChg chg="del">
        <pc:chgData name="Peggy Tsai 蔡沛頴" userId="7b6fffb7-5f93-4c58-9a1e-64e29605ca32" providerId="ADAL" clId="{8229C896-4374-48BE-B729-9C3B28D32187}" dt="2025-05-08T09:52:38.583" v="9" actId="47"/>
        <pc:sldMkLst>
          <pc:docMk/>
          <pc:sldMk cId="1816673576" sldId="2147474957"/>
        </pc:sldMkLst>
      </pc:sldChg>
    </pc:docChg>
  </pc:docChgLst>
  <pc:docChgLst>
    <pc:chgData name="Peggy Tsai 蔡沛頴" userId="7b6fffb7-5f93-4c58-9a1e-64e29605ca32" providerId="ADAL" clId="{67D4B09E-EBBB-48D3-B16E-486D4FC0E052}"/>
    <pc:docChg chg="undo custSel addSld delSld modSld sldOrd">
      <pc:chgData name="Peggy Tsai 蔡沛頴" userId="7b6fffb7-5f93-4c58-9a1e-64e29605ca32" providerId="ADAL" clId="{67D4B09E-EBBB-48D3-B16E-486D4FC0E052}" dt="2024-07-30T10:13:52.396" v="2222" actId="6549"/>
      <pc:docMkLst>
        <pc:docMk/>
      </pc:docMkLst>
      <pc:sldChg chg="addSp delSp modSp mod">
        <pc:chgData name="Peggy Tsai 蔡沛頴" userId="7b6fffb7-5f93-4c58-9a1e-64e29605ca32" providerId="ADAL" clId="{67D4B09E-EBBB-48D3-B16E-486D4FC0E052}" dt="2024-07-30T10:12:48.721" v="2207" actId="14100"/>
        <pc:sldMkLst>
          <pc:docMk/>
          <pc:sldMk cId="3886639227" sldId="323"/>
        </pc:sldMkLst>
      </pc:sldChg>
      <pc:sldChg chg="add">
        <pc:chgData name="Peggy Tsai 蔡沛頴" userId="7b6fffb7-5f93-4c58-9a1e-64e29605ca32" providerId="ADAL" clId="{67D4B09E-EBBB-48D3-B16E-486D4FC0E052}" dt="2024-07-23T10:12:40.692" v="178"/>
        <pc:sldMkLst>
          <pc:docMk/>
          <pc:sldMk cId="1951968714" sldId="325"/>
        </pc:sldMkLst>
      </pc:sldChg>
      <pc:sldChg chg="del">
        <pc:chgData name="Peggy Tsai 蔡沛頴" userId="7b6fffb7-5f93-4c58-9a1e-64e29605ca32" providerId="ADAL" clId="{67D4B09E-EBBB-48D3-B16E-486D4FC0E052}" dt="2024-07-23T09:59:51.081" v="24" actId="47"/>
        <pc:sldMkLst>
          <pc:docMk/>
          <pc:sldMk cId="2074962786" sldId="329"/>
        </pc:sldMkLst>
      </pc:sldChg>
      <pc:sldChg chg="del">
        <pc:chgData name="Peggy Tsai 蔡沛頴" userId="7b6fffb7-5f93-4c58-9a1e-64e29605ca32" providerId="ADAL" clId="{67D4B09E-EBBB-48D3-B16E-486D4FC0E052}" dt="2024-07-23T10:01:04.876" v="50" actId="47"/>
        <pc:sldMkLst>
          <pc:docMk/>
          <pc:sldMk cId="1391756906" sldId="330"/>
        </pc:sldMkLst>
      </pc:sldChg>
      <pc:sldChg chg="addSp delSp modSp mod ord">
        <pc:chgData name="Peggy Tsai 蔡沛頴" userId="7b6fffb7-5f93-4c58-9a1e-64e29605ca32" providerId="ADAL" clId="{67D4B09E-EBBB-48D3-B16E-486D4FC0E052}" dt="2024-07-30T09:37:32.507" v="1626"/>
        <pc:sldMkLst>
          <pc:docMk/>
          <pc:sldMk cId="1349337352" sldId="331"/>
        </pc:sldMkLst>
      </pc:sldChg>
      <pc:sldChg chg="del">
        <pc:chgData name="Peggy Tsai 蔡沛頴" userId="7b6fffb7-5f93-4c58-9a1e-64e29605ca32" providerId="ADAL" clId="{67D4B09E-EBBB-48D3-B16E-486D4FC0E052}" dt="2024-07-23T10:02:01.912" v="84" actId="47"/>
        <pc:sldMkLst>
          <pc:docMk/>
          <pc:sldMk cId="1204050777" sldId="332"/>
        </pc:sldMkLst>
      </pc:sldChg>
      <pc:sldChg chg="del">
        <pc:chgData name="Peggy Tsai 蔡沛頴" userId="7b6fffb7-5f93-4c58-9a1e-64e29605ca32" providerId="ADAL" clId="{67D4B09E-EBBB-48D3-B16E-486D4FC0E052}" dt="2024-07-23T10:01:57.520" v="82" actId="47"/>
        <pc:sldMkLst>
          <pc:docMk/>
          <pc:sldMk cId="656760979" sldId="333"/>
        </pc:sldMkLst>
      </pc:sldChg>
      <pc:sldChg chg="del">
        <pc:chgData name="Peggy Tsai 蔡沛頴" userId="7b6fffb7-5f93-4c58-9a1e-64e29605ca32" providerId="ADAL" clId="{67D4B09E-EBBB-48D3-B16E-486D4FC0E052}" dt="2024-07-23T10:02:22.046" v="88" actId="47"/>
        <pc:sldMkLst>
          <pc:docMk/>
          <pc:sldMk cId="2867659675" sldId="334"/>
        </pc:sldMkLst>
      </pc:sldChg>
      <pc:sldChg chg="del">
        <pc:chgData name="Peggy Tsai 蔡沛頴" userId="7b6fffb7-5f93-4c58-9a1e-64e29605ca32" providerId="ADAL" clId="{67D4B09E-EBBB-48D3-B16E-486D4FC0E052}" dt="2024-07-23T10:02:22.046" v="88" actId="47"/>
        <pc:sldMkLst>
          <pc:docMk/>
          <pc:sldMk cId="2923107383" sldId="335"/>
        </pc:sldMkLst>
      </pc:sldChg>
      <pc:sldChg chg="addSp delSp modSp mod">
        <pc:chgData name="Peggy Tsai 蔡沛頴" userId="7b6fffb7-5f93-4c58-9a1e-64e29605ca32" providerId="ADAL" clId="{67D4B09E-EBBB-48D3-B16E-486D4FC0E052}" dt="2024-07-30T10:05:35.900" v="2142" actId="1076"/>
        <pc:sldMkLst>
          <pc:docMk/>
          <pc:sldMk cId="196463842" sldId="336"/>
        </pc:sldMkLst>
      </pc:sldChg>
      <pc:sldChg chg="del">
        <pc:chgData name="Peggy Tsai 蔡沛頴" userId="7b6fffb7-5f93-4c58-9a1e-64e29605ca32" providerId="ADAL" clId="{67D4B09E-EBBB-48D3-B16E-486D4FC0E052}" dt="2024-07-23T10:03:59.615" v="101" actId="47"/>
        <pc:sldMkLst>
          <pc:docMk/>
          <pc:sldMk cId="1201298787" sldId="337"/>
        </pc:sldMkLst>
      </pc:sldChg>
      <pc:sldChg chg="del">
        <pc:chgData name="Peggy Tsai 蔡沛頴" userId="7b6fffb7-5f93-4c58-9a1e-64e29605ca32" providerId="ADAL" clId="{67D4B09E-EBBB-48D3-B16E-486D4FC0E052}" dt="2024-07-23T10:03:56.992" v="100" actId="47"/>
        <pc:sldMkLst>
          <pc:docMk/>
          <pc:sldMk cId="3935346539" sldId="2147474941"/>
        </pc:sldMkLst>
      </pc:sldChg>
      <pc:sldChg chg="modSp add mod">
        <pc:chgData name="Peggy Tsai 蔡沛頴" userId="7b6fffb7-5f93-4c58-9a1e-64e29605ca32" providerId="ADAL" clId="{67D4B09E-EBBB-48D3-B16E-486D4FC0E052}" dt="2024-07-23T10:16:08.846" v="194" actId="404"/>
        <pc:sldMkLst>
          <pc:docMk/>
          <pc:sldMk cId="1268245388" sldId="2147474947"/>
        </pc:sldMkLst>
      </pc:sldChg>
      <pc:sldChg chg="addSp delSp modSp add mod">
        <pc:chgData name="Peggy Tsai 蔡沛頴" userId="7b6fffb7-5f93-4c58-9a1e-64e29605ca32" providerId="ADAL" clId="{67D4B09E-EBBB-48D3-B16E-486D4FC0E052}" dt="2024-07-30T09:37:23.819" v="1624" actId="1076"/>
        <pc:sldMkLst>
          <pc:docMk/>
          <pc:sldMk cId="1086731308" sldId="2147474949"/>
        </pc:sldMkLst>
      </pc:sldChg>
      <pc:sldChg chg="addSp delSp modSp mod">
        <pc:chgData name="Peggy Tsai 蔡沛頴" userId="7b6fffb7-5f93-4c58-9a1e-64e29605ca32" providerId="ADAL" clId="{67D4B09E-EBBB-48D3-B16E-486D4FC0E052}" dt="2024-07-30T09:42:54.509" v="1922" actId="167"/>
        <pc:sldMkLst>
          <pc:docMk/>
          <pc:sldMk cId="4020619984" sldId="2147474950"/>
        </pc:sldMkLst>
      </pc:sldChg>
      <pc:sldChg chg="addSp modSp mod">
        <pc:chgData name="Peggy Tsai 蔡沛頴" userId="7b6fffb7-5f93-4c58-9a1e-64e29605ca32" providerId="ADAL" clId="{67D4B09E-EBBB-48D3-B16E-486D4FC0E052}" dt="2024-07-30T09:43:22.766" v="1924" actId="167"/>
        <pc:sldMkLst>
          <pc:docMk/>
          <pc:sldMk cId="2848815180" sldId="2147474951"/>
        </pc:sldMkLst>
      </pc:sldChg>
      <pc:sldChg chg="addSp delSp modSp add mod">
        <pc:chgData name="Peggy Tsai 蔡沛頴" userId="7b6fffb7-5f93-4c58-9a1e-64e29605ca32" providerId="ADAL" clId="{67D4B09E-EBBB-48D3-B16E-486D4FC0E052}" dt="2024-07-30T10:13:52.396" v="2222" actId="6549"/>
        <pc:sldMkLst>
          <pc:docMk/>
          <pc:sldMk cId="1382518408" sldId="2147474952"/>
        </pc:sldMkLst>
      </pc:sldChg>
      <pc:sldChg chg="addSp modSp add mod">
        <pc:chgData name="Peggy Tsai 蔡沛頴" userId="7b6fffb7-5f93-4c58-9a1e-64e29605ca32" providerId="ADAL" clId="{67D4B09E-EBBB-48D3-B16E-486D4FC0E052}" dt="2024-07-30T10:05:14.459" v="2138"/>
        <pc:sldMkLst>
          <pc:docMk/>
          <pc:sldMk cId="2798134588" sldId="2147474953"/>
        </pc:sldMkLst>
      </pc:sldChg>
      <pc:sldChg chg="addSp delSp modSp add mod">
        <pc:chgData name="Peggy Tsai 蔡沛頴" userId="7b6fffb7-5f93-4c58-9a1e-64e29605ca32" providerId="ADAL" clId="{67D4B09E-EBBB-48D3-B16E-486D4FC0E052}" dt="2024-07-30T09:43:58.380" v="1928" actId="1076"/>
        <pc:sldMkLst>
          <pc:docMk/>
          <pc:sldMk cId="3968136984" sldId="2147474954"/>
        </pc:sldMkLst>
      </pc:sldChg>
      <pc:sldChg chg="addSp delSp modSp add mod">
        <pc:chgData name="Peggy Tsai 蔡沛頴" userId="7b6fffb7-5f93-4c58-9a1e-64e29605ca32" providerId="ADAL" clId="{67D4B09E-EBBB-48D3-B16E-486D4FC0E052}" dt="2024-07-30T09:42:48.247" v="1920" actId="167"/>
        <pc:sldMkLst>
          <pc:docMk/>
          <pc:sldMk cId="2727363696" sldId="2147474955"/>
        </pc:sldMkLst>
      </pc:sldChg>
    </pc:docChg>
  </pc:docChgLst>
  <pc:docChgLst>
    <pc:chgData name="Peggy Tsai 蔡沛頴" userId="7b6fffb7-5f93-4c58-9a1e-64e29605ca32" providerId="ADAL" clId="{6FAD11BD-9ED6-4A67-A577-36FD40EF3641}"/>
    <pc:docChg chg="undo custSel addSld modSld modMainMaster">
      <pc:chgData name="Peggy Tsai 蔡沛頴" userId="7b6fffb7-5f93-4c58-9a1e-64e29605ca32" providerId="ADAL" clId="{6FAD11BD-9ED6-4A67-A577-36FD40EF3641}" dt="2024-08-05T05:31:06.640" v="87"/>
      <pc:docMkLst>
        <pc:docMk/>
      </pc:docMkLst>
      <pc:sldChg chg="delSp modSp mod">
        <pc:chgData name="Peggy Tsai 蔡沛頴" userId="7b6fffb7-5f93-4c58-9a1e-64e29605ca32" providerId="ADAL" clId="{6FAD11BD-9ED6-4A67-A577-36FD40EF3641}" dt="2024-08-05T05:29:15.154" v="46"/>
        <pc:sldMkLst>
          <pc:docMk/>
          <pc:sldMk cId="1349337352" sldId="331"/>
        </pc:sldMkLst>
      </pc:sldChg>
      <pc:sldChg chg="delSp mod">
        <pc:chgData name="Peggy Tsai 蔡沛頴" userId="7b6fffb7-5f93-4c58-9a1e-64e29605ca32" providerId="ADAL" clId="{6FAD11BD-9ED6-4A67-A577-36FD40EF3641}" dt="2024-08-05T05:30:45.833" v="83" actId="478"/>
        <pc:sldMkLst>
          <pc:docMk/>
          <pc:sldMk cId="196463842" sldId="336"/>
        </pc:sldMkLst>
      </pc:sldChg>
      <pc:sldChg chg="delSp mod">
        <pc:chgData name="Peggy Tsai 蔡沛頴" userId="7b6fffb7-5f93-4c58-9a1e-64e29605ca32" providerId="ADAL" clId="{6FAD11BD-9ED6-4A67-A577-36FD40EF3641}" dt="2024-08-05T05:28:14.367" v="5" actId="478"/>
        <pc:sldMkLst>
          <pc:docMk/>
          <pc:sldMk cId="1086731308" sldId="2147474949"/>
        </pc:sldMkLst>
      </pc:sldChg>
      <pc:sldChg chg="delSp mod">
        <pc:chgData name="Peggy Tsai 蔡沛頴" userId="7b6fffb7-5f93-4c58-9a1e-64e29605ca32" providerId="ADAL" clId="{6FAD11BD-9ED6-4A67-A577-36FD40EF3641}" dt="2024-08-05T05:30:54.804" v="85" actId="478"/>
        <pc:sldMkLst>
          <pc:docMk/>
          <pc:sldMk cId="4020619984" sldId="2147474950"/>
        </pc:sldMkLst>
      </pc:sldChg>
      <pc:sldChg chg="delSp mod">
        <pc:chgData name="Peggy Tsai 蔡沛頴" userId="7b6fffb7-5f93-4c58-9a1e-64e29605ca32" providerId="ADAL" clId="{6FAD11BD-9ED6-4A67-A577-36FD40EF3641}" dt="2024-08-05T05:28:11.386" v="4" actId="478"/>
        <pc:sldMkLst>
          <pc:docMk/>
          <pc:sldMk cId="2848815180" sldId="2147474951"/>
        </pc:sldMkLst>
      </pc:sldChg>
      <pc:sldChg chg="delSp modSp mod">
        <pc:chgData name="Peggy Tsai 蔡沛頴" userId="7b6fffb7-5f93-4c58-9a1e-64e29605ca32" providerId="ADAL" clId="{6FAD11BD-9ED6-4A67-A577-36FD40EF3641}" dt="2024-08-05T05:29:24.114" v="49" actId="1076"/>
        <pc:sldMkLst>
          <pc:docMk/>
          <pc:sldMk cId="1382518408" sldId="2147474952"/>
        </pc:sldMkLst>
      </pc:sldChg>
      <pc:sldChg chg="delSp modSp mod">
        <pc:chgData name="Peggy Tsai 蔡沛頴" userId="7b6fffb7-5f93-4c58-9a1e-64e29605ca32" providerId="ADAL" clId="{6FAD11BD-9ED6-4A67-A577-36FD40EF3641}" dt="2024-08-05T05:30:16.420" v="76" actId="1076"/>
        <pc:sldMkLst>
          <pc:docMk/>
          <pc:sldMk cId="2798134588" sldId="2147474953"/>
        </pc:sldMkLst>
      </pc:sldChg>
      <pc:sldChg chg="delSp modSp mod">
        <pc:chgData name="Peggy Tsai 蔡沛頴" userId="7b6fffb7-5f93-4c58-9a1e-64e29605ca32" providerId="ADAL" clId="{6FAD11BD-9ED6-4A67-A577-36FD40EF3641}" dt="2024-08-05T05:30:35.139" v="82" actId="1076"/>
        <pc:sldMkLst>
          <pc:docMk/>
          <pc:sldMk cId="3968136984" sldId="2147474954"/>
        </pc:sldMkLst>
      </pc:sldChg>
      <pc:sldChg chg="delSp mod">
        <pc:chgData name="Peggy Tsai 蔡沛頴" userId="7b6fffb7-5f93-4c58-9a1e-64e29605ca32" providerId="ADAL" clId="{6FAD11BD-9ED6-4A67-A577-36FD40EF3641}" dt="2024-08-05T05:30:50.920" v="84" actId="478"/>
        <pc:sldMkLst>
          <pc:docMk/>
          <pc:sldMk cId="2727363696" sldId="2147474955"/>
        </pc:sldMkLst>
      </pc:sldChg>
      <pc:sldChg chg="addSp delSp modSp add mod">
        <pc:chgData name="Peggy Tsai 蔡沛頴" userId="7b6fffb7-5f93-4c58-9a1e-64e29605ca32" providerId="ADAL" clId="{6FAD11BD-9ED6-4A67-A577-36FD40EF3641}" dt="2024-08-05T05:31:04.991" v="86"/>
        <pc:sldMkLst>
          <pc:docMk/>
          <pc:sldMk cId="1302740882" sldId="2147474956"/>
        </pc:sldMkLst>
      </pc:sldChg>
      <pc:sldChg chg="addSp modSp add mod">
        <pc:chgData name="Peggy Tsai 蔡沛頴" userId="7b6fffb7-5f93-4c58-9a1e-64e29605ca32" providerId="ADAL" clId="{6FAD11BD-9ED6-4A67-A577-36FD40EF3641}" dt="2024-08-05T05:31:06.640" v="87"/>
        <pc:sldMkLst>
          <pc:docMk/>
          <pc:sldMk cId="1816673576" sldId="2147474957"/>
        </pc:sldMkLst>
      </pc:sldChg>
      <pc:sldMasterChg chg="modSldLayout">
        <pc:chgData name="Peggy Tsai 蔡沛頴" userId="7b6fffb7-5f93-4c58-9a1e-64e29605ca32" providerId="ADAL" clId="{6FAD11BD-9ED6-4A67-A577-36FD40EF3641}" dt="2024-08-05T05:28:01.227" v="1" actId="167"/>
        <pc:sldMasterMkLst>
          <pc:docMk/>
          <pc:sldMasterMk cId="2394288534" sldId="2147483648"/>
        </pc:sldMasterMkLst>
        <pc:sldLayoutChg chg="addSp modSp mod">
          <pc:chgData name="Peggy Tsai 蔡沛頴" userId="7b6fffb7-5f93-4c58-9a1e-64e29605ca32" providerId="ADAL" clId="{6FAD11BD-9ED6-4A67-A577-36FD40EF3641}" dt="2024-08-05T05:28:01.227" v="1" actId="167"/>
          <pc:sldLayoutMkLst>
            <pc:docMk/>
            <pc:sldMasterMk cId="2394288534" sldId="2147483648"/>
            <pc:sldLayoutMk cId="297251975" sldId="2147483664"/>
          </pc:sldLayoutMkLst>
        </pc:sldLayoutChg>
      </pc:sldMasterChg>
      <pc:sldMasterChg chg="modSldLayout">
        <pc:chgData name="Peggy Tsai 蔡沛頴" userId="7b6fffb7-5f93-4c58-9a1e-64e29605ca32" providerId="ADAL" clId="{6FAD11BD-9ED6-4A67-A577-36FD40EF3641}" dt="2024-08-05T05:28:05.441" v="3" actId="167"/>
        <pc:sldMasterMkLst>
          <pc:docMk/>
          <pc:sldMasterMk cId="2208896169" sldId="2147483666"/>
        </pc:sldMasterMkLst>
        <pc:sldLayoutChg chg="addSp modSp mod">
          <pc:chgData name="Peggy Tsai 蔡沛頴" userId="7b6fffb7-5f93-4c58-9a1e-64e29605ca32" providerId="ADAL" clId="{6FAD11BD-9ED6-4A67-A577-36FD40EF3641}" dt="2024-08-05T05:28:05.441" v="3" actId="167"/>
          <pc:sldLayoutMkLst>
            <pc:docMk/>
            <pc:sldMasterMk cId="2208896169" sldId="2147483666"/>
            <pc:sldLayoutMk cId="1421258239" sldId="2147483668"/>
          </pc:sldLayoutMkLst>
        </pc:sldLayoutChg>
      </pc:sldMasterChg>
    </pc:docChg>
  </pc:docChgLst>
  <pc:docChgLst>
    <pc:chgData name="Angel Wang 王蕙琪" userId="68dcbde3-3eea-4995-9443-49e2ae5e0168" providerId="ADAL" clId="{424B62BC-2151-41C1-922E-57BB3669A184}"/>
    <pc:docChg chg="undo custSel modSld">
      <pc:chgData name="Angel Wang 王蕙琪" userId="68dcbde3-3eea-4995-9443-49e2ae5e0168" providerId="ADAL" clId="{424B62BC-2151-41C1-922E-57BB3669A184}" dt="2025-07-31T07:23:51.222" v="24" actId="1076"/>
      <pc:docMkLst>
        <pc:docMk/>
      </pc:docMkLst>
      <pc:sldChg chg="addSp delSp modSp mod">
        <pc:chgData name="Angel Wang 王蕙琪" userId="68dcbde3-3eea-4995-9443-49e2ae5e0168" providerId="ADAL" clId="{424B62BC-2151-41C1-922E-57BB3669A184}" dt="2025-07-31T07:23:51.222" v="24" actId="1076"/>
        <pc:sldMkLst>
          <pc:docMk/>
          <pc:sldMk cId="1349337352" sldId="331"/>
        </pc:sldMkLst>
        <pc:picChg chg="add mod">
          <ac:chgData name="Angel Wang 王蕙琪" userId="68dcbde3-3eea-4995-9443-49e2ae5e0168" providerId="ADAL" clId="{424B62BC-2151-41C1-922E-57BB3669A184}" dt="2025-07-31T07:22:04.179" v="16" actId="14100"/>
          <ac:picMkLst>
            <pc:docMk/>
            <pc:sldMk cId="1349337352" sldId="331"/>
            <ac:picMk id="5" creationId="{B5DF4325-FECE-4C89-70B2-D4971EDD8A22}"/>
          </ac:picMkLst>
        </pc:picChg>
        <pc:picChg chg="add mod">
          <ac:chgData name="Angel Wang 王蕙琪" userId="68dcbde3-3eea-4995-9443-49e2ae5e0168" providerId="ADAL" clId="{424B62BC-2151-41C1-922E-57BB3669A184}" dt="2025-07-31T07:23:51.222" v="24" actId="1076"/>
          <ac:picMkLst>
            <pc:docMk/>
            <pc:sldMk cId="1349337352" sldId="331"/>
            <ac:picMk id="7" creationId="{5A1B4193-FEFD-1415-6884-514BA9C04CD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7410EEF-602A-403F-937B-8BC3DD19C116}" type="datetimeFigureOut">
              <a:rPr lang="zh-TW" altLang="en-US" smtClean="0"/>
              <a:pPr/>
              <a:t>2025/8/5</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027B7C0-27FE-4639-A979-0E4913C03503}" type="slidenum">
              <a:rPr lang="zh-TW" altLang="en-US" smtClean="0"/>
              <a:pPr/>
              <a:t>‹#›</a:t>
            </a:fld>
            <a:endParaRPr lang="zh-TW" altLang="en-US"/>
          </a:p>
        </p:txBody>
      </p:sp>
    </p:spTree>
    <p:extLst>
      <p:ext uri="{BB962C8B-B14F-4D97-AF65-F5344CB8AC3E}">
        <p14:creationId xmlns:p14="http://schemas.microsoft.com/office/powerpoint/2010/main" val="142725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027B7C0-27FE-4639-A979-0E4913C03503}" type="slidenum">
              <a:rPr lang="zh-TW" altLang="en-US" smtClean="0"/>
              <a:pPr/>
              <a:t>0</a:t>
            </a:fld>
            <a:endParaRPr lang="zh-TW" altLang="en-US"/>
          </a:p>
        </p:txBody>
      </p:sp>
    </p:spTree>
    <p:extLst>
      <p:ext uri="{BB962C8B-B14F-4D97-AF65-F5344CB8AC3E}">
        <p14:creationId xmlns:p14="http://schemas.microsoft.com/office/powerpoint/2010/main" val="117081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7B7C0-27FE-4639-A979-0E4913C03503}"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051055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grpSp>
        <p:nvGrpSpPr>
          <p:cNvPr id="15" name="群組 14">
            <a:extLst>
              <a:ext uri="{FF2B5EF4-FFF2-40B4-BE49-F238E27FC236}">
                <a16:creationId xmlns:a16="http://schemas.microsoft.com/office/drawing/2014/main" id="{F89D9130-BB62-79AE-6678-42E0E8BE8DF8}"/>
              </a:ext>
            </a:extLst>
          </p:cNvPr>
          <p:cNvGrpSpPr/>
          <p:nvPr userDrawn="1"/>
        </p:nvGrpSpPr>
        <p:grpSpPr>
          <a:xfrm>
            <a:off x="0" y="0"/>
            <a:ext cx="9144000" cy="5143500"/>
            <a:chOff x="0" y="0"/>
            <a:chExt cx="9144000" cy="5143500"/>
          </a:xfrm>
        </p:grpSpPr>
        <p:grpSp>
          <p:nvGrpSpPr>
            <p:cNvPr id="4" name="群組 3">
              <a:extLst>
                <a:ext uri="{FF2B5EF4-FFF2-40B4-BE49-F238E27FC236}">
                  <a16:creationId xmlns:a16="http://schemas.microsoft.com/office/drawing/2014/main" id="{A90DC24F-4932-6B65-96E1-086CF7CF55E6}"/>
                </a:ext>
              </a:extLst>
            </p:cNvPr>
            <p:cNvGrpSpPr/>
            <p:nvPr userDrawn="1"/>
          </p:nvGrpSpPr>
          <p:grpSpPr>
            <a:xfrm>
              <a:off x="0" y="0"/>
              <a:ext cx="9144000" cy="5143500"/>
              <a:chOff x="0" y="0"/>
              <a:chExt cx="9144000" cy="5143500"/>
            </a:xfrm>
          </p:grpSpPr>
          <p:pic>
            <p:nvPicPr>
              <p:cNvPr id="6" name="圖片 5">
                <a:extLst>
                  <a:ext uri="{FF2B5EF4-FFF2-40B4-BE49-F238E27FC236}">
                    <a16:creationId xmlns:a16="http://schemas.microsoft.com/office/drawing/2014/main" id="{40D5BB67-54F0-7F28-38DC-11B3783520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88"/>
                <a:ext cx="9143999" cy="5142522"/>
              </a:xfrm>
              <a:prstGeom prst="rect">
                <a:avLst/>
              </a:prstGeom>
            </p:spPr>
          </p:pic>
          <p:sp>
            <p:nvSpPr>
              <p:cNvPr id="2" name="矩形 1">
                <a:extLst>
                  <a:ext uri="{FF2B5EF4-FFF2-40B4-BE49-F238E27FC236}">
                    <a16:creationId xmlns:a16="http://schemas.microsoft.com/office/drawing/2014/main" id="{CAFAD74E-C424-1BDF-7910-1B39F3E45536}"/>
                  </a:ext>
                </a:extLst>
              </p:cNvPr>
              <p:cNvSpPr/>
              <p:nvPr userDrawn="1"/>
            </p:nvSpPr>
            <p:spPr>
              <a:xfrm>
                <a:off x="0" y="0"/>
                <a:ext cx="6084168" cy="5091541"/>
              </a:xfrm>
              <a:prstGeom prst="rect">
                <a:avLst/>
              </a:prstGeom>
              <a:gradFill>
                <a:gsLst>
                  <a:gs pos="0">
                    <a:schemeClr val="tx1">
                      <a:alpha val="2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836F8394-EF66-AF67-E1F6-CD9F8DE4031A}"/>
                  </a:ext>
                </a:extLst>
              </p:cNvPr>
              <p:cNvSpPr/>
              <p:nvPr/>
            </p:nvSpPr>
            <p:spPr>
              <a:xfrm>
                <a:off x="0" y="5092030"/>
                <a:ext cx="9144000" cy="51470"/>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C1798D27-21BF-1CFF-9296-AE2F4A2040EE}"/>
                  </a:ext>
                </a:extLst>
              </p:cNvPr>
              <p:cNvGrpSpPr/>
              <p:nvPr/>
            </p:nvGrpSpPr>
            <p:grpSpPr>
              <a:xfrm>
                <a:off x="463700" y="406968"/>
                <a:ext cx="2883592" cy="362808"/>
                <a:chOff x="2338344" y="2139946"/>
                <a:chExt cx="4389911" cy="552330"/>
              </a:xfrm>
            </p:grpSpPr>
            <p:pic>
              <p:nvPicPr>
                <p:cNvPr id="9" name="圖片 8">
                  <a:extLst>
                    <a:ext uri="{FF2B5EF4-FFF2-40B4-BE49-F238E27FC236}">
                      <a16:creationId xmlns:a16="http://schemas.microsoft.com/office/drawing/2014/main" id="{49BF358B-24C6-1C30-0CC3-7CE1BC2090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8344" y="2283230"/>
                  <a:ext cx="1806736" cy="319203"/>
                </a:xfrm>
                <a:prstGeom prst="rect">
                  <a:avLst/>
                </a:prstGeom>
                <a:effectLst/>
              </p:spPr>
            </p:pic>
            <p:cxnSp>
              <p:nvCxnSpPr>
                <p:cNvPr id="10" name="直線接點 9">
                  <a:extLst>
                    <a:ext uri="{FF2B5EF4-FFF2-40B4-BE49-F238E27FC236}">
                      <a16:creationId xmlns:a16="http://schemas.microsoft.com/office/drawing/2014/main" id="{F5018560-8E18-8BDB-7C0F-BF25899486EF}"/>
                    </a:ext>
                  </a:extLst>
                </p:cNvPr>
                <p:cNvCxnSpPr/>
                <p:nvPr/>
              </p:nvCxnSpPr>
              <p:spPr>
                <a:xfrm flipH="1">
                  <a:off x="4318478" y="2283230"/>
                  <a:ext cx="288032" cy="2880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圖片 11">
                  <a:extLst>
                    <a:ext uri="{FF2B5EF4-FFF2-40B4-BE49-F238E27FC236}">
                      <a16:creationId xmlns:a16="http://schemas.microsoft.com/office/drawing/2014/main" id="{3963BF6C-0035-5055-05EC-673944C8CF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56889" y="2139946"/>
                  <a:ext cx="1971366" cy="552330"/>
                </a:xfrm>
                <a:prstGeom prst="rect">
                  <a:avLst/>
                </a:prstGeom>
                <a:effectLst/>
              </p:spPr>
            </p:pic>
          </p:grpSp>
        </p:grpSp>
        <p:grpSp>
          <p:nvGrpSpPr>
            <p:cNvPr id="3" name="群組 2">
              <a:extLst>
                <a:ext uri="{FF2B5EF4-FFF2-40B4-BE49-F238E27FC236}">
                  <a16:creationId xmlns:a16="http://schemas.microsoft.com/office/drawing/2014/main" id="{E1D98559-87C6-F49B-4F5C-F4329A495988}"/>
                </a:ext>
              </a:extLst>
            </p:cNvPr>
            <p:cNvGrpSpPr/>
            <p:nvPr userDrawn="1"/>
          </p:nvGrpSpPr>
          <p:grpSpPr>
            <a:xfrm>
              <a:off x="496600" y="2983755"/>
              <a:ext cx="1260000" cy="18000"/>
              <a:chOff x="3491880" y="1131590"/>
              <a:chExt cx="1728192" cy="45719"/>
            </a:xfrm>
          </p:grpSpPr>
          <p:sp>
            <p:nvSpPr>
              <p:cNvPr id="5" name="矩形 4">
                <a:extLst>
                  <a:ext uri="{FF2B5EF4-FFF2-40B4-BE49-F238E27FC236}">
                    <a16:creationId xmlns:a16="http://schemas.microsoft.com/office/drawing/2014/main" id="{9AE69D94-0769-B714-4C8A-1D7B8F7BEA4B}"/>
                  </a:ext>
                </a:extLst>
              </p:cNvPr>
              <p:cNvSpPr/>
              <p:nvPr/>
            </p:nvSpPr>
            <p:spPr>
              <a:xfrm>
                <a:off x="3491880" y="1131590"/>
                <a:ext cx="432048" cy="45719"/>
              </a:xfrm>
              <a:prstGeom prst="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87B18933-6B20-E8C2-E556-FFF622057568}"/>
                  </a:ext>
                </a:extLst>
              </p:cNvPr>
              <p:cNvSpPr/>
              <p:nvPr/>
            </p:nvSpPr>
            <p:spPr>
              <a:xfrm>
                <a:off x="3923928" y="1131590"/>
                <a:ext cx="432048" cy="45719"/>
              </a:xfrm>
              <a:prstGeom prst="rect">
                <a:avLst/>
              </a:prstGeom>
              <a:solidFill>
                <a:srgbClr val="61C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EF6D930F-DA60-90AD-B421-779F103BCF16}"/>
                  </a:ext>
                </a:extLst>
              </p:cNvPr>
              <p:cNvSpPr/>
              <p:nvPr/>
            </p:nvSpPr>
            <p:spPr>
              <a:xfrm>
                <a:off x="4355976" y="1131590"/>
                <a:ext cx="432048" cy="45719"/>
              </a:xfrm>
              <a:prstGeom prst="rect">
                <a:avLst/>
              </a:prstGeom>
              <a:solidFill>
                <a:srgbClr val="008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1C6E168A-2BA7-A87F-C842-67E2AEAE827C}"/>
                  </a:ext>
                </a:extLst>
              </p:cNvPr>
              <p:cNvSpPr/>
              <p:nvPr/>
            </p:nvSpPr>
            <p:spPr>
              <a:xfrm>
                <a:off x="4788024" y="1131590"/>
                <a:ext cx="432048" cy="45719"/>
              </a:xfrm>
              <a:prstGeom prst="rect">
                <a:avLst/>
              </a:prstGeom>
              <a:solidFill>
                <a:srgbClr val="141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Tree>
    <p:extLst>
      <p:ext uri="{BB962C8B-B14F-4D97-AF65-F5344CB8AC3E}">
        <p14:creationId xmlns:p14="http://schemas.microsoft.com/office/powerpoint/2010/main" val="397151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98D5A5A-D0D5-97DF-9C8E-10B0F021C93C}"/>
              </a:ext>
            </a:extLst>
          </p:cNvPr>
          <p:cNvSpPr txBox="1"/>
          <p:nvPr userDrawn="1"/>
        </p:nvSpPr>
        <p:spPr>
          <a:xfrm rot="1434818">
            <a:off x="2510403" y="2386953"/>
            <a:ext cx="4828271" cy="830997"/>
          </a:xfrm>
          <a:prstGeom prst="rect">
            <a:avLst/>
          </a:prstGeom>
          <a:noFill/>
        </p:spPr>
        <p:txBody>
          <a:bodyPr wrap="square" rtlCol="0">
            <a:spAutoFit/>
          </a:bodyPr>
          <a:lstStyle/>
          <a:p>
            <a:r>
              <a:rPr lang="en-US" altLang="zh-TW" sz="4800" b="1" dirty="0">
                <a:solidFill>
                  <a:schemeClr val="bg1">
                    <a:lumMod val="95000"/>
                  </a:schemeClr>
                </a:solidFill>
              </a:rPr>
              <a:t>Chenbro</a:t>
            </a:r>
            <a:r>
              <a:rPr lang="zh-TW" altLang="en-US" sz="4800" b="1" dirty="0">
                <a:solidFill>
                  <a:schemeClr val="bg1">
                    <a:lumMod val="95000"/>
                  </a:schemeClr>
                </a:solidFill>
              </a:rPr>
              <a:t> </a:t>
            </a:r>
            <a:r>
              <a:rPr lang="en-US" altLang="zh-TW" sz="4800" b="1" dirty="0" err="1">
                <a:solidFill>
                  <a:schemeClr val="bg1">
                    <a:lumMod val="95000"/>
                  </a:schemeClr>
                </a:solidFill>
              </a:rPr>
              <a:t>Micom</a:t>
            </a:r>
            <a:endParaRPr lang="zh-TW" altLang="en-US" sz="4800" b="1" dirty="0">
              <a:solidFill>
                <a:schemeClr val="bg1">
                  <a:lumMod val="95000"/>
                </a:schemeClr>
              </a:solidFill>
            </a:endParaRPr>
          </a:p>
        </p:txBody>
      </p:sp>
      <p:sp>
        <p:nvSpPr>
          <p:cNvPr id="10" name="標題 2">
            <a:extLst>
              <a:ext uri="{FF2B5EF4-FFF2-40B4-BE49-F238E27FC236}">
                <a16:creationId xmlns:a16="http://schemas.microsoft.com/office/drawing/2014/main" id="{3FE9215E-CB85-4D30-8AFF-D3A79DB9E649}"/>
              </a:ext>
            </a:extLst>
          </p:cNvPr>
          <p:cNvSpPr>
            <a:spLocks noGrp="1"/>
          </p:cNvSpPr>
          <p:nvPr>
            <p:ph type="title" hasCustomPrompt="1"/>
          </p:nvPr>
        </p:nvSpPr>
        <p:spPr>
          <a:xfrm>
            <a:off x="457200" y="274639"/>
            <a:ext cx="8229600" cy="475822"/>
          </a:xfrm>
          <a:prstGeom prst="rect">
            <a:avLst/>
          </a:prstGeom>
        </p:spPr>
        <p:txBody>
          <a:bodyPr/>
          <a:lstStyle/>
          <a:p>
            <a:r>
              <a:rPr lang="en-US" altLang="zh-TW" dirty="0"/>
              <a:t>Slide Title </a:t>
            </a:r>
            <a:r>
              <a:rPr lang="zh-TW" altLang="en-US" dirty="0"/>
              <a:t>簡報標題</a:t>
            </a:r>
          </a:p>
        </p:txBody>
      </p:sp>
      <p:sp>
        <p:nvSpPr>
          <p:cNvPr id="12" name="內容版面配置區 11">
            <a:extLst>
              <a:ext uri="{FF2B5EF4-FFF2-40B4-BE49-F238E27FC236}">
                <a16:creationId xmlns:a16="http://schemas.microsoft.com/office/drawing/2014/main" id="{AF59FBD7-95C8-4A68-A846-1E6D52931691}"/>
              </a:ext>
            </a:extLst>
          </p:cNvPr>
          <p:cNvSpPr>
            <a:spLocks noGrp="1"/>
          </p:cNvSpPr>
          <p:nvPr>
            <p:ph sz="quarter" idx="10" hasCustomPrompt="1"/>
          </p:nvPr>
        </p:nvSpPr>
        <p:spPr>
          <a:xfrm>
            <a:off x="457200" y="842963"/>
            <a:ext cx="8229600" cy="3600450"/>
          </a:xfrm>
          <a:prstGeom prst="rect">
            <a:avLst/>
          </a:prstGeom>
        </p:spPr>
        <p:txBody>
          <a:bodyPr/>
          <a:lstStyle/>
          <a:p>
            <a:pPr lvl="0">
              <a:buFont typeface="Wingdings" panose="05000000000000000000" pitchFamily="2" charset="2"/>
              <a:buChar char=""/>
            </a:pPr>
            <a:r>
              <a:rPr lang="en-US" altLang="zh-TW" dirty="0"/>
              <a:t>First Layer </a:t>
            </a:r>
            <a:r>
              <a:rPr lang="zh-TW" altLang="en-US" dirty="0"/>
              <a:t>第一層資訊</a:t>
            </a:r>
          </a:p>
          <a:p>
            <a:pPr lvl="1">
              <a:buSzPct val="50000"/>
              <a:buFont typeface="Wingdings" panose="05000000000000000000" pitchFamily="2" charset="2"/>
              <a:buChar char="u"/>
            </a:pPr>
            <a:r>
              <a:rPr lang="en-US" altLang="zh-TW" dirty="0"/>
              <a:t>Second Layer </a:t>
            </a:r>
            <a:r>
              <a:rPr lang="zh-TW" altLang="en-US" dirty="0"/>
              <a:t>第二層資訊</a:t>
            </a:r>
          </a:p>
          <a:p>
            <a:pPr lvl="2">
              <a:buSzPct val="50000"/>
              <a:buFont typeface="Wingdings" panose="05000000000000000000" pitchFamily="2" charset="2"/>
              <a:buChar char="u"/>
            </a:pPr>
            <a:r>
              <a:rPr lang="en-US" altLang="zh-TW" dirty="0"/>
              <a:t>Third Layer </a:t>
            </a:r>
            <a:r>
              <a:rPr lang="zh-TW" altLang="en-US" dirty="0"/>
              <a:t>第三層資訊</a:t>
            </a:r>
          </a:p>
        </p:txBody>
      </p:sp>
    </p:spTree>
    <p:extLst>
      <p:ext uri="{BB962C8B-B14F-4D97-AF65-F5344CB8AC3E}">
        <p14:creationId xmlns:p14="http://schemas.microsoft.com/office/powerpoint/2010/main" val="29725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53ED5D4-AC0B-8FFD-B390-A1922148D678}"/>
              </a:ext>
            </a:extLst>
          </p:cNvPr>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6EFE3972-94B3-6A40-9671-4E01A21FA029}"/>
              </a:ext>
            </a:extLst>
          </p:cNvPr>
          <p:cNvGrpSpPr/>
          <p:nvPr userDrawn="1"/>
        </p:nvGrpSpPr>
        <p:grpSpPr>
          <a:xfrm>
            <a:off x="0" y="488"/>
            <a:ext cx="9144000" cy="5142523"/>
            <a:chOff x="0" y="488"/>
            <a:chExt cx="9144000" cy="5142523"/>
          </a:xfrm>
        </p:grpSpPr>
        <p:pic>
          <p:nvPicPr>
            <p:cNvPr id="4" name="圖片 3" descr="一張含有 文字, 天空, 戶外 的圖片&#10;&#10;自動產生的描述">
              <a:extLst>
                <a:ext uri="{FF2B5EF4-FFF2-40B4-BE49-F238E27FC236}">
                  <a16:creationId xmlns:a16="http://schemas.microsoft.com/office/drawing/2014/main" id="{260742E1-3029-FB36-2184-4D0B2CA7F4B5}"/>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5" name="文字方塊 4">
              <a:extLst>
                <a:ext uri="{FF2B5EF4-FFF2-40B4-BE49-F238E27FC236}">
                  <a16:creationId xmlns:a16="http://schemas.microsoft.com/office/drawing/2014/main" id="{8029B13B-BB07-1808-02BA-6EC9D69006B8}"/>
                </a:ext>
              </a:extLst>
            </p:cNvPr>
            <p:cNvSpPr txBox="1"/>
            <p:nvPr/>
          </p:nvSpPr>
          <p:spPr>
            <a:xfrm>
              <a:off x="3740148" y="4665769"/>
              <a:ext cx="1656184" cy="276999"/>
            </a:xfrm>
            <a:prstGeom prst="rect">
              <a:avLst/>
            </a:prstGeom>
            <a:noFill/>
            <a:effectLst>
              <a:outerShdw blurRad="63500" sx="102000" sy="102000" algn="ctr" rotWithShape="0">
                <a:prstClr val="black">
                  <a:alpha val="70000"/>
                </a:prstClr>
              </a:outerShdw>
            </a:effectLst>
          </p:spPr>
          <p:txBody>
            <a:bodyPr wrap="square" rtlCol="0">
              <a:spAutoFit/>
            </a:bodyPr>
            <a:lstStyle/>
            <a:p>
              <a:pPr algn="ctr"/>
              <a:r>
                <a:rPr lang="en-US" altLang="zh-TW" sz="1200" dirty="0">
                  <a:solidFill>
                    <a:schemeClr val="bg1">
                      <a:lumMod val="25000"/>
                    </a:schemeClr>
                  </a:solidFill>
                  <a:latin typeface="+mj-lt"/>
                </a:rPr>
                <a:t>www.chenbro.com</a:t>
              </a:r>
              <a:endParaRPr lang="zh-TW" altLang="en-US" sz="1200" dirty="0">
                <a:solidFill>
                  <a:schemeClr val="bg1">
                    <a:lumMod val="25000"/>
                  </a:schemeClr>
                </a:solidFill>
                <a:latin typeface="+mj-lt"/>
              </a:endParaRPr>
            </a:p>
          </p:txBody>
        </p:sp>
        <p:grpSp>
          <p:nvGrpSpPr>
            <p:cNvPr id="6" name="群組 5">
              <a:extLst>
                <a:ext uri="{FF2B5EF4-FFF2-40B4-BE49-F238E27FC236}">
                  <a16:creationId xmlns:a16="http://schemas.microsoft.com/office/drawing/2014/main" id="{6918D184-6484-01F3-7B61-BB9D0212D8E4}"/>
                </a:ext>
              </a:extLst>
            </p:cNvPr>
            <p:cNvGrpSpPr/>
            <p:nvPr/>
          </p:nvGrpSpPr>
          <p:grpSpPr>
            <a:xfrm>
              <a:off x="2338344" y="2139946"/>
              <a:ext cx="4389912" cy="552331"/>
              <a:chOff x="2338344" y="2139946"/>
              <a:chExt cx="4389912" cy="552331"/>
            </a:xfrm>
          </p:grpSpPr>
          <p:pic>
            <p:nvPicPr>
              <p:cNvPr id="7" name="圖片 6">
                <a:extLst>
                  <a:ext uri="{FF2B5EF4-FFF2-40B4-BE49-F238E27FC236}">
                    <a16:creationId xmlns:a16="http://schemas.microsoft.com/office/drawing/2014/main" id="{5CBCE220-23C1-577F-61B7-D10BA44E94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8344" y="2283230"/>
                <a:ext cx="1806736" cy="319203"/>
              </a:xfrm>
              <a:prstGeom prst="rect">
                <a:avLst/>
              </a:prstGeom>
              <a:effectLst/>
            </p:spPr>
          </p:pic>
          <p:cxnSp>
            <p:nvCxnSpPr>
              <p:cNvPr id="8" name="直線接點 7">
                <a:extLst>
                  <a:ext uri="{FF2B5EF4-FFF2-40B4-BE49-F238E27FC236}">
                    <a16:creationId xmlns:a16="http://schemas.microsoft.com/office/drawing/2014/main" id="{C6891122-C156-5EAA-E329-8774828A3FA3}"/>
                  </a:ext>
                </a:extLst>
              </p:cNvPr>
              <p:cNvCxnSpPr/>
              <p:nvPr/>
            </p:nvCxnSpPr>
            <p:spPr>
              <a:xfrm flipH="1">
                <a:off x="4318478" y="2283230"/>
                <a:ext cx="288032" cy="2880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圖片 8">
                <a:extLst>
                  <a:ext uri="{FF2B5EF4-FFF2-40B4-BE49-F238E27FC236}">
                    <a16:creationId xmlns:a16="http://schemas.microsoft.com/office/drawing/2014/main" id="{41001448-4FF5-D11C-4176-5D3ABBF17A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56887" y="2139946"/>
                <a:ext cx="1971369" cy="552331"/>
              </a:xfrm>
              <a:prstGeom prst="rect">
                <a:avLst/>
              </a:prstGeom>
              <a:effectLst/>
            </p:spPr>
          </p:pic>
        </p:grpSp>
      </p:grpSp>
    </p:spTree>
    <p:extLst>
      <p:ext uri="{BB962C8B-B14F-4D97-AF65-F5344CB8AC3E}">
        <p14:creationId xmlns:p14="http://schemas.microsoft.com/office/powerpoint/2010/main" val="17660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grpSp>
        <p:nvGrpSpPr>
          <p:cNvPr id="15" name="群組 14">
            <a:extLst>
              <a:ext uri="{FF2B5EF4-FFF2-40B4-BE49-F238E27FC236}">
                <a16:creationId xmlns:a16="http://schemas.microsoft.com/office/drawing/2014/main" id="{F89D9130-BB62-79AE-6678-42E0E8BE8DF8}"/>
              </a:ext>
            </a:extLst>
          </p:cNvPr>
          <p:cNvGrpSpPr/>
          <p:nvPr userDrawn="1"/>
        </p:nvGrpSpPr>
        <p:grpSpPr>
          <a:xfrm>
            <a:off x="0" y="0"/>
            <a:ext cx="9144000" cy="5143500"/>
            <a:chOff x="0" y="0"/>
            <a:chExt cx="9144000" cy="5143500"/>
          </a:xfrm>
        </p:grpSpPr>
        <p:grpSp>
          <p:nvGrpSpPr>
            <p:cNvPr id="4" name="群組 3">
              <a:extLst>
                <a:ext uri="{FF2B5EF4-FFF2-40B4-BE49-F238E27FC236}">
                  <a16:creationId xmlns:a16="http://schemas.microsoft.com/office/drawing/2014/main" id="{A90DC24F-4932-6B65-96E1-086CF7CF55E6}"/>
                </a:ext>
              </a:extLst>
            </p:cNvPr>
            <p:cNvGrpSpPr/>
            <p:nvPr userDrawn="1"/>
          </p:nvGrpSpPr>
          <p:grpSpPr>
            <a:xfrm>
              <a:off x="0" y="0"/>
              <a:ext cx="9144000" cy="5143500"/>
              <a:chOff x="0" y="0"/>
              <a:chExt cx="9144000" cy="5143500"/>
            </a:xfrm>
          </p:grpSpPr>
          <p:pic>
            <p:nvPicPr>
              <p:cNvPr id="6" name="圖片 5">
                <a:extLst>
                  <a:ext uri="{FF2B5EF4-FFF2-40B4-BE49-F238E27FC236}">
                    <a16:creationId xmlns:a16="http://schemas.microsoft.com/office/drawing/2014/main" id="{40D5BB67-54F0-7F28-38DC-11B3783520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88"/>
                <a:ext cx="9143999" cy="5142522"/>
              </a:xfrm>
              <a:prstGeom prst="rect">
                <a:avLst/>
              </a:prstGeom>
            </p:spPr>
          </p:pic>
          <p:sp>
            <p:nvSpPr>
              <p:cNvPr id="2" name="矩形 1">
                <a:extLst>
                  <a:ext uri="{FF2B5EF4-FFF2-40B4-BE49-F238E27FC236}">
                    <a16:creationId xmlns:a16="http://schemas.microsoft.com/office/drawing/2014/main" id="{CAFAD74E-C424-1BDF-7910-1B39F3E45536}"/>
                  </a:ext>
                </a:extLst>
              </p:cNvPr>
              <p:cNvSpPr/>
              <p:nvPr userDrawn="1"/>
            </p:nvSpPr>
            <p:spPr>
              <a:xfrm>
                <a:off x="0" y="0"/>
                <a:ext cx="6084168" cy="5091541"/>
              </a:xfrm>
              <a:prstGeom prst="rect">
                <a:avLst/>
              </a:prstGeom>
              <a:gradFill>
                <a:gsLst>
                  <a:gs pos="0">
                    <a:schemeClr val="tx1">
                      <a:alpha val="2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836F8394-EF66-AF67-E1F6-CD9F8DE4031A}"/>
                  </a:ext>
                </a:extLst>
              </p:cNvPr>
              <p:cNvSpPr/>
              <p:nvPr/>
            </p:nvSpPr>
            <p:spPr>
              <a:xfrm>
                <a:off x="0" y="5092030"/>
                <a:ext cx="9144000" cy="51470"/>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C1798D27-21BF-1CFF-9296-AE2F4A2040EE}"/>
                  </a:ext>
                </a:extLst>
              </p:cNvPr>
              <p:cNvGrpSpPr/>
              <p:nvPr/>
            </p:nvGrpSpPr>
            <p:grpSpPr>
              <a:xfrm>
                <a:off x="463700" y="406968"/>
                <a:ext cx="2883592" cy="362808"/>
                <a:chOff x="2338344" y="2139946"/>
                <a:chExt cx="4389911" cy="552330"/>
              </a:xfrm>
            </p:grpSpPr>
            <p:pic>
              <p:nvPicPr>
                <p:cNvPr id="9" name="圖片 8">
                  <a:extLst>
                    <a:ext uri="{FF2B5EF4-FFF2-40B4-BE49-F238E27FC236}">
                      <a16:creationId xmlns:a16="http://schemas.microsoft.com/office/drawing/2014/main" id="{49BF358B-24C6-1C30-0CC3-7CE1BC2090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8344" y="2283230"/>
                  <a:ext cx="1806736" cy="319203"/>
                </a:xfrm>
                <a:prstGeom prst="rect">
                  <a:avLst/>
                </a:prstGeom>
                <a:effectLst/>
              </p:spPr>
            </p:pic>
            <p:cxnSp>
              <p:nvCxnSpPr>
                <p:cNvPr id="10" name="直線接點 9">
                  <a:extLst>
                    <a:ext uri="{FF2B5EF4-FFF2-40B4-BE49-F238E27FC236}">
                      <a16:creationId xmlns:a16="http://schemas.microsoft.com/office/drawing/2014/main" id="{F5018560-8E18-8BDB-7C0F-BF25899486EF}"/>
                    </a:ext>
                  </a:extLst>
                </p:cNvPr>
                <p:cNvCxnSpPr/>
                <p:nvPr/>
              </p:nvCxnSpPr>
              <p:spPr>
                <a:xfrm flipH="1">
                  <a:off x="4318478" y="2283230"/>
                  <a:ext cx="288032" cy="2880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圖片 11">
                  <a:extLst>
                    <a:ext uri="{FF2B5EF4-FFF2-40B4-BE49-F238E27FC236}">
                      <a16:creationId xmlns:a16="http://schemas.microsoft.com/office/drawing/2014/main" id="{3963BF6C-0035-5055-05EC-673944C8CF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56889" y="2139946"/>
                  <a:ext cx="1971366" cy="552330"/>
                </a:xfrm>
                <a:prstGeom prst="rect">
                  <a:avLst/>
                </a:prstGeom>
                <a:effectLst/>
              </p:spPr>
            </p:pic>
          </p:grpSp>
        </p:grpSp>
        <p:grpSp>
          <p:nvGrpSpPr>
            <p:cNvPr id="3" name="群組 2">
              <a:extLst>
                <a:ext uri="{FF2B5EF4-FFF2-40B4-BE49-F238E27FC236}">
                  <a16:creationId xmlns:a16="http://schemas.microsoft.com/office/drawing/2014/main" id="{E1D98559-87C6-F49B-4F5C-F4329A495988}"/>
                </a:ext>
              </a:extLst>
            </p:cNvPr>
            <p:cNvGrpSpPr/>
            <p:nvPr userDrawn="1"/>
          </p:nvGrpSpPr>
          <p:grpSpPr>
            <a:xfrm>
              <a:off x="496600" y="2983755"/>
              <a:ext cx="1260000" cy="18000"/>
              <a:chOff x="3491880" y="1131590"/>
              <a:chExt cx="1728192" cy="45719"/>
            </a:xfrm>
          </p:grpSpPr>
          <p:sp>
            <p:nvSpPr>
              <p:cNvPr id="5" name="矩形 4">
                <a:extLst>
                  <a:ext uri="{FF2B5EF4-FFF2-40B4-BE49-F238E27FC236}">
                    <a16:creationId xmlns:a16="http://schemas.microsoft.com/office/drawing/2014/main" id="{9AE69D94-0769-B714-4C8A-1D7B8F7BEA4B}"/>
                  </a:ext>
                </a:extLst>
              </p:cNvPr>
              <p:cNvSpPr/>
              <p:nvPr/>
            </p:nvSpPr>
            <p:spPr>
              <a:xfrm>
                <a:off x="3491880" y="1131590"/>
                <a:ext cx="432048" cy="45719"/>
              </a:xfrm>
              <a:prstGeom prst="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87B18933-6B20-E8C2-E556-FFF622057568}"/>
                  </a:ext>
                </a:extLst>
              </p:cNvPr>
              <p:cNvSpPr/>
              <p:nvPr/>
            </p:nvSpPr>
            <p:spPr>
              <a:xfrm>
                <a:off x="3923928" y="1131590"/>
                <a:ext cx="432048" cy="45719"/>
              </a:xfrm>
              <a:prstGeom prst="rect">
                <a:avLst/>
              </a:prstGeom>
              <a:solidFill>
                <a:srgbClr val="61C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EF6D930F-DA60-90AD-B421-779F103BCF16}"/>
                  </a:ext>
                </a:extLst>
              </p:cNvPr>
              <p:cNvSpPr/>
              <p:nvPr/>
            </p:nvSpPr>
            <p:spPr>
              <a:xfrm>
                <a:off x="4355976" y="1131590"/>
                <a:ext cx="432048" cy="45719"/>
              </a:xfrm>
              <a:prstGeom prst="rect">
                <a:avLst/>
              </a:prstGeom>
              <a:solidFill>
                <a:srgbClr val="008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1C6E168A-2BA7-A87F-C842-67E2AEAE827C}"/>
                  </a:ext>
                </a:extLst>
              </p:cNvPr>
              <p:cNvSpPr/>
              <p:nvPr/>
            </p:nvSpPr>
            <p:spPr>
              <a:xfrm>
                <a:off x="4788024" y="1131590"/>
                <a:ext cx="432048" cy="45719"/>
              </a:xfrm>
              <a:prstGeom prst="rect">
                <a:avLst/>
              </a:prstGeom>
              <a:solidFill>
                <a:srgbClr val="141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Tree>
    <p:extLst>
      <p:ext uri="{BB962C8B-B14F-4D97-AF65-F5344CB8AC3E}">
        <p14:creationId xmlns:p14="http://schemas.microsoft.com/office/powerpoint/2010/main" val="65706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6117D53-6B63-805B-1EE5-64A07DE090AC}"/>
              </a:ext>
            </a:extLst>
          </p:cNvPr>
          <p:cNvSpPr txBox="1"/>
          <p:nvPr userDrawn="1"/>
        </p:nvSpPr>
        <p:spPr>
          <a:xfrm rot="1434818">
            <a:off x="2510403" y="2386953"/>
            <a:ext cx="4828271" cy="830997"/>
          </a:xfrm>
          <a:prstGeom prst="rect">
            <a:avLst/>
          </a:prstGeom>
          <a:noFill/>
        </p:spPr>
        <p:txBody>
          <a:bodyPr wrap="square" rtlCol="0">
            <a:spAutoFit/>
          </a:bodyPr>
          <a:lstStyle/>
          <a:p>
            <a:r>
              <a:rPr lang="en-US" altLang="zh-TW" sz="4800" b="1" dirty="0">
                <a:solidFill>
                  <a:schemeClr val="bg1">
                    <a:lumMod val="95000"/>
                  </a:schemeClr>
                </a:solidFill>
              </a:rPr>
              <a:t>Chenbro</a:t>
            </a:r>
            <a:r>
              <a:rPr lang="zh-TW" altLang="en-US" sz="4800" b="1" dirty="0">
                <a:solidFill>
                  <a:schemeClr val="bg1">
                    <a:lumMod val="95000"/>
                  </a:schemeClr>
                </a:solidFill>
              </a:rPr>
              <a:t> </a:t>
            </a:r>
            <a:r>
              <a:rPr lang="en-US" altLang="zh-TW" sz="4800" b="1" dirty="0" err="1">
                <a:solidFill>
                  <a:schemeClr val="bg1">
                    <a:lumMod val="95000"/>
                  </a:schemeClr>
                </a:solidFill>
              </a:rPr>
              <a:t>Micom</a:t>
            </a:r>
            <a:endParaRPr lang="zh-TW" altLang="en-US" sz="4800" b="1" dirty="0">
              <a:solidFill>
                <a:schemeClr val="bg1">
                  <a:lumMod val="95000"/>
                </a:schemeClr>
              </a:solidFill>
            </a:endParaRPr>
          </a:p>
        </p:txBody>
      </p:sp>
      <p:sp>
        <p:nvSpPr>
          <p:cNvPr id="10" name="標題 2">
            <a:extLst>
              <a:ext uri="{FF2B5EF4-FFF2-40B4-BE49-F238E27FC236}">
                <a16:creationId xmlns:a16="http://schemas.microsoft.com/office/drawing/2014/main" id="{3FE9215E-CB85-4D30-8AFF-D3A79DB9E649}"/>
              </a:ext>
            </a:extLst>
          </p:cNvPr>
          <p:cNvSpPr>
            <a:spLocks noGrp="1"/>
          </p:cNvSpPr>
          <p:nvPr>
            <p:ph type="title" hasCustomPrompt="1"/>
          </p:nvPr>
        </p:nvSpPr>
        <p:spPr>
          <a:xfrm>
            <a:off x="457200" y="274639"/>
            <a:ext cx="8229600" cy="475822"/>
          </a:xfrm>
          <a:prstGeom prst="rect">
            <a:avLst/>
          </a:prstGeom>
        </p:spPr>
        <p:txBody>
          <a:bodyPr/>
          <a:lstStyle/>
          <a:p>
            <a:r>
              <a:rPr lang="en-US" altLang="zh-TW" dirty="0"/>
              <a:t>Slide Title </a:t>
            </a:r>
            <a:r>
              <a:rPr lang="zh-TW" altLang="en-US" dirty="0"/>
              <a:t>簡報標題</a:t>
            </a:r>
          </a:p>
        </p:txBody>
      </p:sp>
      <p:sp>
        <p:nvSpPr>
          <p:cNvPr id="12" name="內容版面配置區 11">
            <a:extLst>
              <a:ext uri="{FF2B5EF4-FFF2-40B4-BE49-F238E27FC236}">
                <a16:creationId xmlns:a16="http://schemas.microsoft.com/office/drawing/2014/main" id="{AF59FBD7-95C8-4A68-A846-1E6D52931691}"/>
              </a:ext>
            </a:extLst>
          </p:cNvPr>
          <p:cNvSpPr>
            <a:spLocks noGrp="1"/>
          </p:cNvSpPr>
          <p:nvPr>
            <p:ph sz="quarter" idx="10" hasCustomPrompt="1"/>
          </p:nvPr>
        </p:nvSpPr>
        <p:spPr>
          <a:xfrm>
            <a:off x="457200" y="842963"/>
            <a:ext cx="8229600" cy="3600450"/>
          </a:xfrm>
          <a:prstGeom prst="rect">
            <a:avLst/>
          </a:prstGeom>
        </p:spPr>
        <p:txBody>
          <a:bodyPr/>
          <a:lstStyle/>
          <a:p>
            <a:pPr lvl="0">
              <a:buFont typeface="Wingdings" panose="05000000000000000000" pitchFamily="2" charset="2"/>
              <a:buChar char=""/>
            </a:pPr>
            <a:r>
              <a:rPr lang="en-US" altLang="zh-TW" dirty="0"/>
              <a:t>First Layer </a:t>
            </a:r>
            <a:r>
              <a:rPr lang="zh-TW" altLang="en-US" dirty="0"/>
              <a:t>第一層資訊</a:t>
            </a:r>
          </a:p>
          <a:p>
            <a:pPr lvl="1">
              <a:buSzPct val="50000"/>
              <a:buFont typeface="Wingdings" panose="05000000000000000000" pitchFamily="2" charset="2"/>
              <a:buChar char="u"/>
            </a:pPr>
            <a:r>
              <a:rPr lang="en-US" altLang="zh-TW" dirty="0"/>
              <a:t>Second Layer </a:t>
            </a:r>
            <a:r>
              <a:rPr lang="zh-TW" altLang="en-US" dirty="0"/>
              <a:t>第二層資訊</a:t>
            </a:r>
          </a:p>
          <a:p>
            <a:pPr lvl="2">
              <a:buSzPct val="50000"/>
              <a:buFont typeface="Wingdings" panose="05000000000000000000" pitchFamily="2" charset="2"/>
              <a:buChar char="u"/>
            </a:pPr>
            <a:r>
              <a:rPr lang="en-US" altLang="zh-TW" dirty="0"/>
              <a:t>Third Layer </a:t>
            </a:r>
            <a:r>
              <a:rPr lang="zh-TW" altLang="en-US" dirty="0"/>
              <a:t>第三層資訊</a:t>
            </a:r>
          </a:p>
        </p:txBody>
      </p:sp>
    </p:spTree>
    <p:extLst>
      <p:ext uri="{BB962C8B-B14F-4D97-AF65-F5344CB8AC3E}">
        <p14:creationId xmlns:p14="http://schemas.microsoft.com/office/powerpoint/2010/main" val="142125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53ED5D4-AC0B-8FFD-B390-A1922148D678}"/>
              </a:ext>
            </a:extLst>
          </p:cNvPr>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6EFE3972-94B3-6A40-9671-4E01A21FA029}"/>
              </a:ext>
            </a:extLst>
          </p:cNvPr>
          <p:cNvGrpSpPr/>
          <p:nvPr userDrawn="1"/>
        </p:nvGrpSpPr>
        <p:grpSpPr>
          <a:xfrm>
            <a:off x="0" y="488"/>
            <a:ext cx="9144000" cy="5142523"/>
            <a:chOff x="0" y="488"/>
            <a:chExt cx="9144000" cy="5142523"/>
          </a:xfrm>
        </p:grpSpPr>
        <p:pic>
          <p:nvPicPr>
            <p:cNvPr id="4" name="圖片 3" descr="一張含有 文字, 天空, 戶外 的圖片&#10;&#10;自動產生的描述">
              <a:extLst>
                <a:ext uri="{FF2B5EF4-FFF2-40B4-BE49-F238E27FC236}">
                  <a16:creationId xmlns:a16="http://schemas.microsoft.com/office/drawing/2014/main" id="{260742E1-3029-FB36-2184-4D0B2CA7F4B5}"/>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5" name="文字方塊 4">
              <a:extLst>
                <a:ext uri="{FF2B5EF4-FFF2-40B4-BE49-F238E27FC236}">
                  <a16:creationId xmlns:a16="http://schemas.microsoft.com/office/drawing/2014/main" id="{8029B13B-BB07-1808-02BA-6EC9D69006B8}"/>
                </a:ext>
              </a:extLst>
            </p:cNvPr>
            <p:cNvSpPr txBox="1"/>
            <p:nvPr/>
          </p:nvSpPr>
          <p:spPr>
            <a:xfrm>
              <a:off x="3740148" y="4665769"/>
              <a:ext cx="1656184" cy="276999"/>
            </a:xfrm>
            <a:prstGeom prst="rect">
              <a:avLst/>
            </a:prstGeom>
            <a:noFill/>
            <a:effectLst>
              <a:outerShdw blurRad="63500" sx="102000" sy="102000" algn="ctr" rotWithShape="0">
                <a:prstClr val="black">
                  <a:alpha val="70000"/>
                </a:prstClr>
              </a:outerShdw>
            </a:effectLst>
          </p:spPr>
          <p:txBody>
            <a:bodyPr wrap="square" rtlCol="0">
              <a:spAutoFit/>
            </a:bodyPr>
            <a:lstStyle/>
            <a:p>
              <a:pPr algn="ctr"/>
              <a:r>
                <a:rPr lang="en-US" altLang="zh-TW" sz="1200" dirty="0">
                  <a:solidFill>
                    <a:schemeClr val="bg1">
                      <a:lumMod val="25000"/>
                    </a:schemeClr>
                  </a:solidFill>
                  <a:latin typeface="+mj-lt"/>
                </a:rPr>
                <a:t>www.chenbro.com</a:t>
              </a:r>
              <a:endParaRPr lang="zh-TW" altLang="en-US" sz="1200" dirty="0">
                <a:solidFill>
                  <a:schemeClr val="bg1">
                    <a:lumMod val="25000"/>
                  </a:schemeClr>
                </a:solidFill>
                <a:latin typeface="+mj-lt"/>
              </a:endParaRPr>
            </a:p>
          </p:txBody>
        </p:sp>
        <p:grpSp>
          <p:nvGrpSpPr>
            <p:cNvPr id="6" name="群組 5">
              <a:extLst>
                <a:ext uri="{FF2B5EF4-FFF2-40B4-BE49-F238E27FC236}">
                  <a16:creationId xmlns:a16="http://schemas.microsoft.com/office/drawing/2014/main" id="{6918D184-6484-01F3-7B61-BB9D0212D8E4}"/>
                </a:ext>
              </a:extLst>
            </p:cNvPr>
            <p:cNvGrpSpPr/>
            <p:nvPr/>
          </p:nvGrpSpPr>
          <p:grpSpPr>
            <a:xfrm>
              <a:off x="2338344" y="2139946"/>
              <a:ext cx="4389912" cy="552331"/>
              <a:chOff x="2338344" y="2139946"/>
              <a:chExt cx="4389912" cy="552331"/>
            </a:xfrm>
          </p:grpSpPr>
          <p:pic>
            <p:nvPicPr>
              <p:cNvPr id="7" name="圖片 6">
                <a:extLst>
                  <a:ext uri="{FF2B5EF4-FFF2-40B4-BE49-F238E27FC236}">
                    <a16:creationId xmlns:a16="http://schemas.microsoft.com/office/drawing/2014/main" id="{5CBCE220-23C1-577F-61B7-D10BA44E94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8344" y="2283230"/>
                <a:ext cx="1806736" cy="319203"/>
              </a:xfrm>
              <a:prstGeom prst="rect">
                <a:avLst/>
              </a:prstGeom>
              <a:effectLst/>
            </p:spPr>
          </p:pic>
          <p:cxnSp>
            <p:nvCxnSpPr>
              <p:cNvPr id="8" name="直線接點 7">
                <a:extLst>
                  <a:ext uri="{FF2B5EF4-FFF2-40B4-BE49-F238E27FC236}">
                    <a16:creationId xmlns:a16="http://schemas.microsoft.com/office/drawing/2014/main" id="{C6891122-C156-5EAA-E329-8774828A3FA3}"/>
                  </a:ext>
                </a:extLst>
              </p:cNvPr>
              <p:cNvCxnSpPr/>
              <p:nvPr/>
            </p:nvCxnSpPr>
            <p:spPr>
              <a:xfrm flipH="1">
                <a:off x="4318478" y="2283230"/>
                <a:ext cx="288032" cy="2880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圖片 8">
                <a:extLst>
                  <a:ext uri="{FF2B5EF4-FFF2-40B4-BE49-F238E27FC236}">
                    <a16:creationId xmlns:a16="http://schemas.microsoft.com/office/drawing/2014/main" id="{41001448-4FF5-D11C-4176-5D3ABBF17A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56887" y="2139946"/>
                <a:ext cx="1971369" cy="552331"/>
              </a:xfrm>
              <a:prstGeom prst="rect">
                <a:avLst/>
              </a:prstGeom>
              <a:effectLst/>
            </p:spPr>
          </p:pic>
        </p:grpSp>
      </p:grpSp>
    </p:spTree>
    <p:extLst>
      <p:ext uri="{BB962C8B-B14F-4D97-AF65-F5344CB8AC3E}">
        <p14:creationId xmlns:p14="http://schemas.microsoft.com/office/powerpoint/2010/main" val="1777695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69EDF11-C896-B274-CF91-C5C6739FC78B}"/>
              </a:ext>
            </a:extLst>
          </p:cNvPr>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50F9944E-2996-5A25-CBEC-C227B670A1F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88151" y="4758083"/>
            <a:ext cx="1078865" cy="190608"/>
          </a:xfrm>
          <a:prstGeom prst="rect">
            <a:avLst/>
          </a:prstGeom>
        </p:spPr>
      </p:pic>
      <p:sp>
        <p:nvSpPr>
          <p:cNvPr id="12" name="矩形 11">
            <a:extLst>
              <a:ext uri="{FF2B5EF4-FFF2-40B4-BE49-F238E27FC236}">
                <a16:creationId xmlns:a16="http://schemas.microsoft.com/office/drawing/2014/main" id="{BAD799C6-C9CC-8EFD-CD97-09D72673D64A}"/>
              </a:ext>
            </a:extLst>
          </p:cNvPr>
          <p:cNvSpPr/>
          <p:nvPr userDrawn="1"/>
        </p:nvSpPr>
        <p:spPr>
          <a:xfrm>
            <a:off x="0" y="5092030"/>
            <a:ext cx="9144000" cy="51470"/>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4DF8CA79-B306-C68D-B3D1-24F71612E947}"/>
              </a:ext>
            </a:extLst>
          </p:cNvPr>
          <p:cNvSpPr txBox="1"/>
          <p:nvPr userDrawn="1"/>
        </p:nvSpPr>
        <p:spPr>
          <a:xfrm>
            <a:off x="3131840" y="4714888"/>
            <a:ext cx="2880320" cy="276999"/>
          </a:xfrm>
          <a:prstGeom prst="rect">
            <a:avLst/>
          </a:prstGeom>
          <a:noFill/>
        </p:spPr>
        <p:txBody>
          <a:bodyPr wrap="square" rtlCol="0">
            <a:spAutoFit/>
          </a:bodyPr>
          <a:lstStyle/>
          <a:p>
            <a:pPr algn="ctr"/>
            <a:r>
              <a:rPr lang="en-GB" altLang="zh-TW" sz="1200" dirty="0">
                <a:solidFill>
                  <a:schemeClr val="tx1">
                    <a:lumMod val="50000"/>
                    <a:lumOff val="50000"/>
                  </a:schemeClr>
                </a:solidFill>
                <a:latin typeface="+mj-lt"/>
                <a:cs typeface="Arial" panose="020B0604020202020204" pitchFamily="34" charset="0"/>
              </a:rPr>
              <a:t>Confidential</a:t>
            </a:r>
            <a:endParaRPr lang="zh-TW" altLang="en-US" sz="1200" dirty="0">
              <a:solidFill>
                <a:schemeClr val="tx1">
                  <a:lumMod val="50000"/>
                  <a:lumOff val="50000"/>
                </a:schemeClr>
              </a:solidFill>
              <a:latin typeface="+mj-lt"/>
            </a:endParaRPr>
          </a:p>
        </p:txBody>
      </p:sp>
      <p:sp>
        <p:nvSpPr>
          <p:cNvPr id="16" name="投影片編號版面配置區 5">
            <a:extLst>
              <a:ext uri="{FF2B5EF4-FFF2-40B4-BE49-F238E27FC236}">
                <a16:creationId xmlns:a16="http://schemas.microsoft.com/office/drawing/2014/main" id="{5BA91F91-CC0B-37CA-C267-381DF0C337C1}"/>
              </a:ext>
            </a:extLst>
          </p:cNvPr>
          <p:cNvSpPr txBox="1">
            <a:spLocks/>
          </p:cNvSpPr>
          <p:nvPr userDrawn="1"/>
        </p:nvSpPr>
        <p:spPr>
          <a:xfrm>
            <a:off x="6830888" y="4722892"/>
            <a:ext cx="2133600" cy="273844"/>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FA981B-2E5B-439C-9025-A2A41FB96A61}" type="slidenum">
              <a:rPr lang="zh-TW" altLang="en-US" smtClean="0">
                <a:solidFill>
                  <a:schemeClr val="bg1">
                    <a:lumMod val="50000"/>
                  </a:schemeClr>
                </a:solidFill>
              </a:rPr>
              <a:pPr/>
              <a:t>‹#›</a:t>
            </a:fld>
            <a:endParaRPr lang="zh-TW" altLang="en-US" dirty="0">
              <a:solidFill>
                <a:schemeClr val="bg1">
                  <a:lumMod val="50000"/>
                </a:schemeClr>
              </a:solidFill>
            </a:endParaRPr>
          </a:p>
        </p:txBody>
      </p:sp>
    </p:spTree>
    <p:extLst>
      <p:ext uri="{BB962C8B-B14F-4D97-AF65-F5344CB8AC3E}">
        <p14:creationId xmlns:p14="http://schemas.microsoft.com/office/powerpoint/2010/main" val="2394288534"/>
      </p:ext>
    </p:extLst>
  </p:cSld>
  <p:clrMap bg1="lt1" tx1="dk1" bg2="lt2" tx2="dk2" accent1="accent1" accent2="accent2" accent3="accent3" accent4="accent4" accent5="accent5" accent6="accent6" hlink="hlink" folHlink="folHlink"/>
  <p:sldLayoutIdLst>
    <p:sldLayoutId id="2147483658" r:id="rId1"/>
    <p:sldLayoutId id="2147483664" r:id="rId2"/>
    <p:sldLayoutId id="2147483665" r:id="rId3"/>
  </p:sldLayoutIdLst>
  <p:txStyles>
    <p:titleStyle>
      <a:lvl1pPr algn="l" defTabSz="914400" rtl="0" eaLnBrk="1" latinLnBrk="0" hangingPunct="1">
        <a:spcBef>
          <a:spcPct val="0"/>
        </a:spcBef>
        <a:buNone/>
        <a:defRPr lang="zh-TW" altLang="en-US" sz="2400" b="1" i="0" kern="1200" baseline="0" dirty="0">
          <a:solidFill>
            <a:srgbClr val="000000"/>
          </a:solidFill>
          <a:latin typeface="+mj-lt"/>
          <a:ea typeface="微軟正黑體" panose="020B0604030504040204" pitchFamily="34" charset="-120"/>
          <a:cs typeface="+mj-cs"/>
        </a:defRPr>
      </a:lvl1pPr>
    </p:titleStyle>
    <p:bodyStyle>
      <a:lvl1pPr marL="342900" indent="-342900" algn="l" defTabSz="914400" rtl="0" eaLnBrk="1" latinLnBrk="0" hangingPunct="1">
        <a:lnSpc>
          <a:spcPct val="120000"/>
        </a:lnSpc>
        <a:spcBef>
          <a:spcPct val="20000"/>
        </a:spcBef>
        <a:buFont typeface="Arial" panose="020B0604020202020204" pitchFamily="34" charset="0"/>
        <a:buChar char="•"/>
        <a:defRPr lang="zh-TW" altLang="en-US" sz="2000" kern="1200" baseline="0" smtClean="0">
          <a:solidFill>
            <a:schemeClr val="tx1">
              <a:lumMod val="75000"/>
              <a:lumOff val="25000"/>
            </a:schemeClr>
          </a:solidFill>
          <a:latin typeface="+mj-lt"/>
          <a:ea typeface="微軟正黑體" panose="020B0604030504040204" pitchFamily="34" charset="-120"/>
          <a:cs typeface="+mn-cs"/>
        </a:defRPr>
      </a:lvl1pPr>
      <a:lvl2pPr marL="800100" indent="-342900" algn="l" defTabSz="914400" rtl="0" eaLnBrk="1" latinLnBrk="0" hangingPunct="1">
        <a:lnSpc>
          <a:spcPct val="120000"/>
        </a:lnSpc>
        <a:spcBef>
          <a:spcPct val="20000"/>
        </a:spcBef>
        <a:buFont typeface="Arial" panose="020B0604020202020204" pitchFamily="34" charset="0"/>
        <a:buChar char="•"/>
        <a:defRPr lang="zh-TW" altLang="en-US" sz="1800" kern="1200" baseline="0" smtClean="0">
          <a:solidFill>
            <a:schemeClr val="tx1">
              <a:lumMod val="75000"/>
              <a:lumOff val="25000"/>
            </a:schemeClr>
          </a:solidFill>
          <a:latin typeface="+mj-lt"/>
          <a:ea typeface="微軟正黑體" panose="020B0604030504040204" pitchFamily="34" charset="-120"/>
          <a:cs typeface="+mn-cs"/>
        </a:defRPr>
      </a:lvl2pPr>
      <a:lvl3pPr marL="914400" indent="0" algn="l" defTabSz="914400" rtl="0" eaLnBrk="1" latinLnBrk="0" hangingPunct="1">
        <a:lnSpc>
          <a:spcPct val="120000"/>
        </a:lnSpc>
        <a:spcBef>
          <a:spcPct val="20000"/>
        </a:spcBef>
        <a:buFont typeface="Arial" panose="020B0604020202020204" pitchFamily="34" charset="0"/>
        <a:buNone/>
        <a:defRPr lang="zh-TW" altLang="en-US" sz="1600" kern="1200" baseline="0" smtClean="0">
          <a:solidFill>
            <a:schemeClr val="tx1">
              <a:lumMod val="75000"/>
              <a:lumOff val="25000"/>
            </a:schemeClr>
          </a:solidFill>
          <a:latin typeface="+mj-lt"/>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lang="zh-TW" altLang="en-US" sz="2000" kern="1200" baseline="0" smtClean="0">
          <a:solidFill>
            <a:schemeClr val="tx1"/>
          </a:solidFill>
          <a:latin typeface="Calibri" panose="020F0502020204030204" pitchFamily="34" charset="0"/>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lang="zh-TW" altLang="en-US" sz="2000" kern="1200" baseline="0" smtClean="0">
          <a:solidFill>
            <a:schemeClr val="tx1"/>
          </a:solidFill>
          <a:latin typeface="Calibri" panose="020F0502020204030204" pitchFamily="34" charset="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69EDF11-C896-B274-CF91-C5C6739FC78B}"/>
              </a:ext>
            </a:extLst>
          </p:cNvPr>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50F9944E-2996-5A25-CBEC-C227B670A1F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88151" y="4758083"/>
            <a:ext cx="1078865" cy="190608"/>
          </a:xfrm>
          <a:prstGeom prst="rect">
            <a:avLst/>
          </a:prstGeom>
        </p:spPr>
      </p:pic>
      <p:sp>
        <p:nvSpPr>
          <p:cNvPr id="12" name="矩形 11">
            <a:extLst>
              <a:ext uri="{FF2B5EF4-FFF2-40B4-BE49-F238E27FC236}">
                <a16:creationId xmlns:a16="http://schemas.microsoft.com/office/drawing/2014/main" id="{BAD799C6-C9CC-8EFD-CD97-09D72673D64A}"/>
              </a:ext>
            </a:extLst>
          </p:cNvPr>
          <p:cNvSpPr/>
          <p:nvPr userDrawn="1"/>
        </p:nvSpPr>
        <p:spPr>
          <a:xfrm>
            <a:off x="0" y="5092030"/>
            <a:ext cx="9144000" cy="51470"/>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4DF8CA79-B306-C68D-B3D1-24F71612E947}"/>
              </a:ext>
            </a:extLst>
          </p:cNvPr>
          <p:cNvSpPr txBox="1"/>
          <p:nvPr userDrawn="1"/>
        </p:nvSpPr>
        <p:spPr>
          <a:xfrm>
            <a:off x="3131840" y="4714888"/>
            <a:ext cx="2880320" cy="276999"/>
          </a:xfrm>
          <a:prstGeom prst="rect">
            <a:avLst/>
          </a:prstGeom>
          <a:noFill/>
        </p:spPr>
        <p:txBody>
          <a:bodyPr wrap="square" rtlCol="0">
            <a:spAutoFit/>
          </a:bodyPr>
          <a:lstStyle/>
          <a:p>
            <a:pPr algn="ctr"/>
            <a:r>
              <a:rPr lang="en-GB" altLang="zh-TW" sz="1200" dirty="0">
                <a:solidFill>
                  <a:schemeClr val="tx1">
                    <a:lumMod val="50000"/>
                    <a:lumOff val="50000"/>
                  </a:schemeClr>
                </a:solidFill>
                <a:latin typeface="+mj-lt"/>
                <a:cs typeface="Arial" panose="020B0604020202020204" pitchFamily="34" charset="0"/>
              </a:rPr>
              <a:t>Confidential</a:t>
            </a:r>
            <a:endParaRPr lang="zh-TW" altLang="en-US" sz="1200" dirty="0">
              <a:solidFill>
                <a:schemeClr val="tx1">
                  <a:lumMod val="50000"/>
                  <a:lumOff val="50000"/>
                </a:schemeClr>
              </a:solidFill>
              <a:latin typeface="+mj-lt"/>
            </a:endParaRPr>
          </a:p>
        </p:txBody>
      </p:sp>
      <p:sp>
        <p:nvSpPr>
          <p:cNvPr id="16" name="投影片編號版面配置區 5">
            <a:extLst>
              <a:ext uri="{FF2B5EF4-FFF2-40B4-BE49-F238E27FC236}">
                <a16:creationId xmlns:a16="http://schemas.microsoft.com/office/drawing/2014/main" id="{5BA91F91-CC0B-37CA-C267-381DF0C337C1}"/>
              </a:ext>
            </a:extLst>
          </p:cNvPr>
          <p:cNvSpPr txBox="1">
            <a:spLocks/>
          </p:cNvSpPr>
          <p:nvPr userDrawn="1"/>
        </p:nvSpPr>
        <p:spPr>
          <a:xfrm>
            <a:off x="6830888" y="4722892"/>
            <a:ext cx="2133600" cy="273844"/>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FA981B-2E5B-439C-9025-A2A41FB96A61}" type="slidenum">
              <a:rPr lang="zh-TW" altLang="en-US" smtClean="0">
                <a:solidFill>
                  <a:schemeClr val="bg1">
                    <a:lumMod val="50000"/>
                  </a:schemeClr>
                </a:solidFill>
              </a:rPr>
              <a:pPr/>
              <a:t>‹#›</a:t>
            </a:fld>
            <a:endParaRPr lang="zh-TW" altLang="en-US" dirty="0">
              <a:solidFill>
                <a:schemeClr val="bg1">
                  <a:lumMod val="50000"/>
                </a:schemeClr>
              </a:solidFill>
            </a:endParaRPr>
          </a:p>
        </p:txBody>
      </p:sp>
    </p:spTree>
    <p:extLst>
      <p:ext uri="{BB962C8B-B14F-4D97-AF65-F5344CB8AC3E}">
        <p14:creationId xmlns:p14="http://schemas.microsoft.com/office/powerpoint/2010/main" val="22088961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spcBef>
          <a:spcPct val="0"/>
        </a:spcBef>
        <a:buNone/>
        <a:defRPr lang="zh-TW" altLang="en-US" sz="2400" b="1" i="0" kern="1200" baseline="0" dirty="0">
          <a:solidFill>
            <a:srgbClr val="000000"/>
          </a:solidFill>
          <a:latin typeface="+mj-lt"/>
          <a:ea typeface="微軟正黑體" panose="020B0604030504040204" pitchFamily="34" charset="-120"/>
          <a:cs typeface="+mj-cs"/>
        </a:defRPr>
      </a:lvl1pPr>
    </p:titleStyle>
    <p:bodyStyle>
      <a:lvl1pPr marL="342900" indent="-342900" algn="l" defTabSz="914400" rtl="0" eaLnBrk="1" latinLnBrk="0" hangingPunct="1">
        <a:lnSpc>
          <a:spcPct val="120000"/>
        </a:lnSpc>
        <a:spcBef>
          <a:spcPct val="20000"/>
        </a:spcBef>
        <a:buFont typeface="Arial" panose="020B0604020202020204" pitchFamily="34" charset="0"/>
        <a:buChar char="•"/>
        <a:defRPr lang="zh-TW" altLang="en-US" sz="2000" kern="1200" baseline="0" smtClean="0">
          <a:solidFill>
            <a:schemeClr val="tx1">
              <a:lumMod val="75000"/>
              <a:lumOff val="25000"/>
            </a:schemeClr>
          </a:solidFill>
          <a:latin typeface="+mj-lt"/>
          <a:ea typeface="微軟正黑體" panose="020B0604030504040204" pitchFamily="34" charset="-120"/>
          <a:cs typeface="+mn-cs"/>
        </a:defRPr>
      </a:lvl1pPr>
      <a:lvl2pPr marL="800100" indent="-342900" algn="l" defTabSz="914400" rtl="0" eaLnBrk="1" latinLnBrk="0" hangingPunct="1">
        <a:lnSpc>
          <a:spcPct val="120000"/>
        </a:lnSpc>
        <a:spcBef>
          <a:spcPct val="20000"/>
        </a:spcBef>
        <a:buFont typeface="Arial" panose="020B0604020202020204" pitchFamily="34" charset="0"/>
        <a:buChar char="•"/>
        <a:defRPr lang="zh-TW" altLang="en-US" sz="1800" kern="1200" baseline="0" smtClean="0">
          <a:solidFill>
            <a:schemeClr val="tx1">
              <a:lumMod val="75000"/>
              <a:lumOff val="25000"/>
            </a:schemeClr>
          </a:solidFill>
          <a:latin typeface="+mj-lt"/>
          <a:ea typeface="微軟正黑體" panose="020B0604030504040204" pitchFamily="34" charset="-120"/>
          <a:cs typeface="+mn-cs"/>
        </a:defRPr>
      </a:lvl2pPr>
      <a:lvl3pPr marL="914400" indent="0" algn="l" defTabSz="914400" rtl="0" eaLnBrk="1" latinLnBrk="0" hangingPunct="1">
        <a:lnSpc>
          <a:spcPct val="120000"/>
        </a:lnSpc>
        <a:spcBef>
          <a:spcPct val="20000"/>
        </a:spcBef>
        <a:buFont typeface="Arial" panose="020B0604020202020204" pitchFamily="34" charset="0"/>
        <a:buNone/>
        <a:defRPr lang="zh-TW" altLang="en-US" sz="1600" kern="1200" baseline="0" smtClean="0">
          <a:solidFill>
            <a:schemeClr val="tx1">
              <a:lumMod val="75000"/>
              <a:lumOff val="25000"/>
            </a:schemeClr>
          </a:solidFill>
          <a:latin typeface="+mj-lt"/>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lang="zh-TW" altLang="en-US" sz="2000" kern="1200" baseline="0" smtClean="0">
          <a:solidFill>
            <a:schemeClr val="tx1"/>
          </a:solidFill>
          <a:latin typeface="Calibri" panose="020F0502020204030204" pitchFamily="34" charset="0"/>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lang="zh-TW" altLang="en-US" sz="2000" kern="1200" baseline="0" smtClean="0">
          <a:solidFill>
            <a:schemeClr val="tx1"/>
          </a:solidFill>
          <a:latin typeface="Calibri" panose="020F0502020204030204" pitchFamily="34" charset="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AB3CBAC6-4923-C05F-8CCE-933932DCD6EF}"/>
              </a:ext>
            </a:extLst>
          </p:cNvPr>
          <p:cNvSpPr txBox="1">
            <a:spLocks/>
          </p:cNvSpPr>
          <p:nvPr/>
        </p:nvSpPr>
        <p:spPr>
          <a:xfrm>
            <a:off x="395535" y="1953202"/>
            <a:ext cx="6192689" cy="978587"/>
          </a:xfrm>
          <a:prstGeom prst="rect">
            <a:avLst/>
          </a:prstGeom>
        </p:spPr>
        <p:txBody>
          <a:bodyPr>
            <a:noAutofit/>
          </a:bodyPr>
          <a:lstStyle>
            <a:lvl1pPr algn="l" defTabSz="914400" rtl="0" eaLnBrk="1" latinLnBrk="0" hangingPunct="1">
              <a:spcBef>
                <a:spcPct val="0"/>
              </a:spcBef>
              <a:buNone/>
              <a:defRPr lang="zh-TW" altLang="en-US" sz="3200" b="1" i="0" kern="1200" baseline="0">
                <a:solidFill>
                  <a:srgbClr val="000000"/>
                </a:solidFill>
                <a:latin typeface="Segoe UI "/>
                <a:ea typeface="微軟正黑體" panose="020B0604030504040204" pitchFamily="34" charset="-120"/>
                <a:cs typeface="+mj-cs"/>
              </a:defRPr>
            </a:lvl1pPr>
          </a:lstStyle>
          <a:p>
            <a:r>
              <a:rPr lang="en-US" altLang="zh-TW" sz="2800" dirty="0">
                <a:solidFill>
                  <a:schemeClr val="tx1"/>
                </a:solidFill>
              </a:rPr>
              <a:t>Chenbro </a:t>
            </a:r>
            <a:r>
              <a:rPr lang="en-US" altLang="zh-TW" sz="2800" dirty="0" err="1">
                <a:solidFill>
                  <a:schemeClr val="tx1"/>
                </a:solidFill>
              </a:rPr>
              <a:t>Micom</a:t>
            </a:r>
            <a:endParaRPr lang="en-US" altLang="zh-TW" sz="2800" dirty="0">
              <a:solidFill>
                <a:schemeClr val="tx1"/>
              </a:solidFill>
            </a:endParaRPr>
          </a:p>
          <a:p>
            <a:r>
              <a:rPr lang="en-US" altLang="zh-TW" dirty="0">
                <a:solidFill>
                  <a:schemeClr val="tx1"/>
                </a:solidFill>
              </a:rPr>
              <a:t>2025Q2 Investor Presentation</a:t>
            </a:r>
          </a:p>
        </p:txBody>
      </p:sp>
      <p:sp>
        <p:nvSpPr>
          <p:cNvPr id="2" name="標題 1">
            <a:extLst>
              <a:ext uri="{FF2B5EF4-FFF2-40B4-BE49-F238E27FC236}">
                <a16:creationId xmlns:a16="http://schemas.microsoft.com/office/drawing/2014/main" id="{8925A696-CF48-ADBD-A00C-0FB9024D8115}"/>
              </a:ext>
            </a:extLst>
          </p:cNvPr>
          <p:cNvSpPr txBox="1">
            <a:spLocks/>
          </p:cNvSpPr>
          <p:nvPr/>
        </p:nvSpPr>
        <p:spPr>
          <a:xfrm>
            <a:off x="467544" y="3206717"/>
            <a:ext cx="1307623" cy="2263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1" kern="1200" baseline="0">
                <a:solidFill>
                  <a:schemeClr val="bg1"/>
                </a:solidFill>
                <a:latin typeface="Century Gothic" panose="020B0502020202090204" pitchFamily="34" charset="0"/>
                <a:ea typeface="微軟正黑體" panose="020B0604030504040204" pitchFamily="34" charset="-120"/>
                <a:cs typeface="+mj-cs"/>
              </a:defRPr>
            </a:lvl1pPr>
          </a:lstStyle>
          <a:p>
            <a:r>
              <a:rPr lang="en-US" altLang="zh-TW" sz="1200" b="0" i="0" dirty="0">
                <a:solidFill>
                  <a:schemeClr val="tx1"/>
                </a:solidFill>
                <a:latin typeface="+mn-lt"/>
              </a:rPr>
              <a:t>Aug 7, 2025</a:t>
            </a:r>
            <a:endParaRPr lang="zh-TW" altLang="en-US" sz="1200" b="0" i="0" dirty="0">
              <a:solidFill>
                <a:schemeClr val="tx1"/>
              </a:solidFill>
              <a:latin typeface="+mn-lt"/>
            </a:endParaRPr>
          </a:p>
        </p:txBody>
      </p:sp>
      <p:sp>
        <p:nvSpPr>
          <p:cNvPr id="4" name="標題 1">
            <a:extLst>
              <a:ext uri="{FF2B5EF4-FFF2-40B4-BE49-F238E27FC236}">
                <a16:creationId xmlns:a16="http://schemas.microsoft.com/office/drawing/2014/main" id="{E4CF6CE7-FEE1-20D8-1585-30D1D42E0DC4}"/>
              </a:ext>
            </a:extLst>
          </p:cNvPr>
          <p:cNvSpPr txBox="1">
            <a:spLocks/>
          </p:cNvSpPr>
          <p:nvPr/>
        </p:nvSpPr>
        <p:spPr>
          <a:xfrm>
            <a:off x="467544" y="3455686"/>
            <a:ext cx="1307623" cy="2263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1" kern="1200" baseline="0">
                <a:solidFill>
                  <a:schemeClr val="bg1"/>
                </a:solidFill>
                <a:latin typeface="Century Gothic" panose="020B0502020202090204" pitchFamily="34" charset="0"/>
                <a:ea typeface="微軟正黑體" panose="020B0604030504040204" pitchFamily="34" charset="-120"/>
                <a:cs typeface="+mj-cs"/>
              </a:defRPr>
            </a:lvl1pPr>
          </a:lstStyle>
          <a:p>
            <a:r>
              <a:rPr lang="en-US" altLang="zh-TW" sz="1200" b="0" i="0" dirty="0">
                <a:solidFill>
                  <a:schemeClr val="tx1"/>
                </a:solidFill>
                <a:latin typeface="+mn-lt"/>
              </a:rPr>
              <a:t>ir@chenbro.com</a:t>
            </a:r>
          </a:p>
        </p:txBody>
      </p:sp>
    </p:spTree>
    <p:extLst>
      <p:ext uri="{BB962C8B-B14F-4D97-AF65-F5344CB8AC3E}">
        <p14:creationId xmlns:p14="http://schemas.microsoft.com/office/powerpoint/2010/main" val="388663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235910-102B-96FF-E79F-20075B992766}"/>
              </a:ext>
            </a:extLst>
          </p:cNvPr>
          <p:cNvSpPr>
            <a:spLocks noGrp="1"/>
          </p:cNvSpPr>
          <p:nvPr>
            <p:ph type="title"/>
          </p:nvPr>
        </p:nvSpPr>
        <p:spPr>
          <a:xfrm>
            <a:off x="457200" y="490855"/>
            <a:ext cx="8229600" cy="475822"/>
          </a:xfrm>
        </p:spPr>
        <p:txBody>
          <a:bodyPr/>
          <a:lstStyle/>
          <a:p>
            <a:pPr algn="ctr"/>
            <a:r>
              <a:rPr kumimoji="1" lang="en-US" altLang="zh-TW" kern="0" dirty="0">
                <a:solidFill>
                  <a:schemeClr val="accent1">
                    <a:lumMod val="50000"/>
                  </a:schemeClr>
                </a:solidFill>
                <a:latin typeface="Franklin Gothic Demi" pitchFamily="34" charset="0"/>
                <a:ea typeface="微軟正黑體"/>
              </a:rPr>
              <a:t>Dividend Distribution</a:t>
            </a:r>
            <a:endParaRPr kumimoji="1" lang="zh-TW" altLang="en-US" kern="0" dirty="0">
              <a:solidFill>
                <a:schemeClr val="accent1">
                  <a:lumMod val="50000"/>
                </a:schemeClr>
              </a:solidFill>
              <a:latin typeface="Franklin Gothic Demi" pitchFamily="34" charset="0"/>
              <a:ea typeface="微軟正黑體"/>
            </a:endParaRPr>
          </a:p>
        </p:txBody>
      </p:sp>
      <p:graphicFrame>
        <p:nvGraphicFramePr>
          <p:cNvPr id="7" name="表格 8">
            <a:extLst>
              <a:ext uri="{FF2B5EF4-FFF2-40B4-BE49-F238E27FC236}">
                <a16:creationId xmlns:a16="http://schemas.microsoft.com/office/drawing/2014/main" id="{AF4309B4-C318-B2F3-8485-E3042356BF31}"/>
              </a:ext>
            </a:extLst>
          </p:cNvPr>
          <p:cNvGraphicFramePr>
            <a:graphicFrameLocks noGrp="1"/>
          </p:cNvGraphicFramePr>
          <p:nvPr>
            <p:extLst>
              <p:ext uri="{D42A27DB-BD31-4B8C-83A1-F6EECF244321}">
                <p14:modId xmlns:p14="http://schemas.microsoft.com/office/powerpoint/2010/main" val="3691321240"/>
              </p:ext>
            </p:extLst>
          </p:nvPr>
        </p:nvGraphicFramePr>
        <p:xfrm>
          <a:off x="1152755" y="1419622"/>
          <a:ext cx="6838485" cy="1524000"/>
        </p:xfrm>
        <a:graphic>
          <a:graphicData uri="http://schemas.openxmlformats.org/drawingml/2006/table">
            <a:tbl>
              <a:tblPr firstRow="1" bandRow="1"/>
              <a:tblGrid>
                <a:gridCol w="1717735">
                  <a:extLst>
                    <a:ext uri="{9D8B030D-6E8A-4147-A177-3AD203B41FA5}">
                      <a16:colId xmlns:a16="http://schemas.microsoft.com/office/drawing/2014/main" val="1925088011"/>
                    </a:ext>
                  </a:extLst>
                </a:gridCol>
                <a:gridCol w="1024150">
                  <a:extLst>
                    <a:ext uri="{9D8B030D-6E8A-4147-A177-3AD203B41FA5}">
                      <a16:colId xmlns:a16="http://schemas.microsoft.com/office/drawing/2014/main" val="2693266560"/>
                    </a:ext>
                  </a:extLst>
                </a:gridCol>
                <a:gridCol w="1024150">
                  <a:extLst>
                    <a:ext uri="{9D8B030D-6E8A-4147-A177-3AD203B41FA5}">
                      <a16:colId xmlns:a16="http://schemas.microsoft.com/office/drawing/2014/main" val="2448752475"/>
                    </a:ext>
                  </a:extLst>
                </a:gridCol>
                <a:gridCol w="1024150">
                  <a:extLst>
                    <a:ext uri="{9D8B030D-6E8A-4147-A177-3AD203B41FA5}">
                      <a16:colId xmlns:a16="http://schemas.microsoft.com/office/drawing/2014/main" val="3370433186"/>
                    </a:ext>
                  </a:extLst>
                </a:gridCol>
                <a:gridCol w="1024150">
                  <a:extLst>
                    <a:ext uri="{9D8B030D-6E8A-4147-A177-3AD203B41FA5}">
                      <a16:colId xmlns:a16="http://schemas.microsoft.com/office/drawing/2014/main" val="933761008"/>
                    </a:ext>
                  </a:extLst>
                </a:gridCol>
                <a:gridCol w="1024150">
                  <a:extLst>
                    <a:ext uri="{9D8B030D-6E8A-4147-A177-3AD203B41FA5}">
                      <a16:colId xmlns:a16="http://schemas.microsoft.com/office/drawing/2014/main" val="1695708048"/>
                    </a:ext>
                  </a:extLst>
                </a:gridCol>
              </a:tblGrid>
              <a:tr h="2169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endParaRPr lang="zh-TW" altLang="en-US" sz="1400" b="1">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dirty="0">
                          <a:solidFill>
                            <a:schemeClr val="bg1"/>
                          </a:solidFill>
                          <a:latin typeface="Calibri"/>
                          <a:cs typeface="Calibri"/>
                        </a:rPr>
                        <a:t>2020</a:t>
                      </a:r>
                      <a:endParaRPr lang="zh-TW" altLang="en-US" sz="14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dirty="0">
                          <a:solidFill>
                            <a:schemeClr val="bg1"/>
                          </a:solidFill>
                          <a:latin typeface="Calibri"/>
                          <a:cs typeface="Calibri"/>
                        </a:rPr>
                        <a:t>2021</a:t>
                      </a:r>
                      <a:endParaRPr lang="zh-TW" altLang="en-US" sz="14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dirty="0">
                          <a:solidFill>
                            <a:schemeClr val="bg1"/>
                          </a:solidFill>
                          <a:latin typeface="Calibri"/>
                          <a:cs typeface="Calibri"/>
                        </a:rPr>
                        <a:t>2022</a:t>
                      </a:r>
                      <a:endParaRPr lang="zh-TW" altLang="en-US" sz="14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p>
                      <a:pPr algn="ctr"/>
                      <a:r>
                        <a:rPr lang="en-US" altLang="zh-TW" sz="1400" b="1" dirty="0">
                          <a:solidFill>
                            <a:schemeClr val="bg1"/>
                          </a:solidFill>
                          <a:latin typeface="Calibri"/>
                          <a:cs typeface="Calibri"/>
                        </a:rPr>
                        <a:t>2023</a:t>
                      </a:r>
                      <a:endParaRPr lang="zh-TW" altLang="en-US" sz="14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p>
                      <a:pPr algn="ctr"/>
                      <a:r>
                        <a:rPr lang="en-US" altLang="zh-TW" sz="1400" b="1" dirty="0">
                          <a:solidFill>
                            <a:schemeClr val="bg1"/>
                          </a:solidFill>
                          <a:latin typeface="Calibri"/>
                          <a:cs typeface="Calibri"/>
                        </a:rPr>
                        <a:t>2024</a:t>
                      </a:r>
                      <a:endParaRPr lang="zh-TW" altLang="en-US" sz="14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9646">
                        <a:lumMod val="50000"/>
                      </a:srgbClr>
                    </a:solidFill>
                  </a:tcPr>
                </a:tc>
                <a:extLst>
                  <a:ext uri="{0D108BD9-81ED-4DB2-BD59-A6C34878D82A}">
                    <a16:rowId xmlns:a16="http://schemas.microsoft.com/office/drawing/2014/main" val="753820537"/>
                  </a:ext>
                </a:extLst>
              </a:tr>
              <a:tr h="2169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dirty="0">
                          <a:latin typeface="Calibri" panose="020F0502020204030204" pitchFamily="34" charset="0"/>
                          <a:cs typeface="Calibri" panose="020F0502020204030204" pitchFamily="34" charset="0"/>
                        </a:rPr>
                        <a:t>EPS(NT$)</a:t>
                      </a:r>
                      <a:endParaRPr lang="zh-TW" altLang="en-US" sz="14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8.16</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5.62</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8.32</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9.03</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16.05</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260257"/>
                  </a:ext>
                </a:extLst>
              </a:tr>
              <a:tr h="2169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a:latin typeface="Calibri" panose="020F0502020204030204" pitchFamily="34" charset="0"/>
                          <a:cs typeface="Calibri" panose="020F0502020204030204" pitchFamily="34" charset="0"/>
                        </a:rPr>
                        <a:t>Dividend(NT$)</a:t>
                      </a:r>
                      <a:endParaRPr lang="zh-TW" altLang="en-US" sz="14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4.00</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3.00</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4.00</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5.00</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7.50</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1779540"/>
                  </a:ext>
                </a:extLst>
              </a:tr>
              <a:tr h="2169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a:latin typeface="Calibri" panose="020F0502020204030204" pitchFamily="34" charset="0"/>
                          <a:cs typeface="Calibri" panose="020F0502020204030204" pitchFamily="34" charset="0"/>
                        </a:rPr>
                        <a:t>Dividend Yield</a:t>
                      </a:r>
                      <a:endParaRPr lang="zh-TW" altLang="en-US" sz="14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5.1%</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4.6%</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2.6%</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1.7%</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1.5%</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5309946"/>
                  </a:ext>
                </a:extLst>
              </a:tr>
              <a:tr h="2169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a:latin typeface="Calibri" panose="020F0502020204030204" pitchFamily="34" charset="0"/>
                          <a:cs typeface="Calibri" panose="020F0502020204030204" pitchFamily="34" charset="0"/>
                        </a:rPr>
                        <a:t>Payout Ratio</a:t>
                      </a:r>
                      <a:endParaRPr lang="zh-TW" altLang="en-US" sz="14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61%</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53%</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48%</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55%</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47%</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0743719"/>
                  </a:ext>
                </a:extLst>
              </a:tr>
            </a:tbl>
          </a:graphicData>
        </a:graphic>
      </p:graphicFrame>
      <p:sp>
        <p:nvSpPr>
          <p:cNvPr id="8" name="文字方塊 7">
            <a:extLst>
              <a:ext uri="{FF2B5EF4-FFF2-40B4-BE49-F238E27FC236}">
                <a16:creationId xmlns:a16="http://schemas.microsoft.com/office/drawing/2014/main" id="{27AA15DE-9649-51D3-C30C-87FF596D8303}"/>
              </a:ext>
            </a:extLst>
          </p:cNvPr>
          <p:cNvSpPr txBox="1"/>
          <p:nvPr/>
        </p:nvSpPr>
        <p:spPr>
          <a:xfrm>
            <a:off x="675545" y="3147814"/>
            <a:ext cx="7804059" cy="800219"/>
          </a:xfrm>
          <a:prstGeom prst="rect">
            <a:avLst/>
          </a:prstGeom>
          <a:noFill/>
        </p:spPr>
        <p:txBody>
          <a:bodyPr wrap="non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TW" sz="1200" b="1" i="0" u="none" strike="noStrike" kern="0" cap="none" spc="0" normalizeH="0" baseline="0" noProof="0" dirty="0">
                <a:ln>
                  <a:noFill/>
                </a:ln>
                <a:solidFill>
                  <a:prstClr val="black"/>
                </a:solidFill>
                <a:effectLst/>
                <a:uLnTx/>
                <a:uFillTx/>
              </a:rPr>
              <a:t>【Notes】</a:t>
            </a:r>
          </a:p>
          <a:p>
            <a:pPr marL="144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TW" sz="1200" b="0" i="0" u="none" strike="noStrike" kern="0" cap="none" spc="0" normalizeH="0" baseline="0" noProof="0" dirty="0">
                <a:ln>
                  <a:noFill/>
                </a:ln>
                <a:solidFill>
                  <a:prstClr val="black"/>
                </a:solidFill>
                <a:effectLst/>
                <a:uLnTx/>
                <a:uFillTx/>
              </a:rPr>
              <a:t>2020-2024 yields are based on </a:t>
            </a:r>
            <a:r>
              <a:rPr kumimoji="0" lang="en-US" altLang="zh-TW" sz="1200" b="0" i="0" u="none" strike="noStrike" kern="0" cap="none" spc="0" normalizeH="0" baseline="0" noProof="0" dirty="0" err="1">
                <a:ln>
                  <a:noFill/>
                </a:ln>
                <a:solidFill>
                  <a:prstClr val="black"/>
                </a:solidFill>
                <a:effectLst/>
                <a:uLnTx/>
                <a:uFillTx/>
              </a:rPr>
              <a:t>Chenbro’s</a:t>
            </a:r>
            <a:r>
              <a:rPr kumimoji="0" lang="en-US" altLang="zh-TW" sz="1200" b="0" i="0" u="none" strike="noStrike" kern="0" cap="none" spc="0" normalizeH="0" baseline="0" noProof="0" dirty="0">
                <a:ln>
                  <a:noFill/>
                </a:ln>
                <a:solidFill>
                  <a:prstClr val="black"/>
                </a:solidFill>
                <a:effectLst/>
                <a:uLnTx/>
                <a:uFillTx/>
              </a:rPr>
              <a:t> closing share price on the day before ex-dividend day.</a:t>
            </a:r>
            <a:r>
              <a:rPr lang="zh-TW" altLang="en-US" sz="1200" kern="0" dirty="0">
                <a:solidFill>
                  <a:prstClr val="black"/>
                </a:solidFill>
              </a:rPr>
              <a:t>　</a:t>
            </a:r>
            <a:endParaRPr kumimoji="0" lang="en-US" altLang="zh-TW" sz="1200" b="0" i="0" u="none" strike="noStrike" kern="0" cap="none" spc="0" normalizeH="0" baseline="0" noProof="0" dirty="0">
              <a:ln>
                <a:noFill/>
              </a:ln>
              <a:solidFill>
                <a:prstClr val="black"/>
              </a:solidFill>
              <a:effectLst/>
              <a:uLnTx/>
              <a:uFillTx/>
            </a:endParaRPr>
          </a:p>
          <a:p>
            <a:pPr marL="144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TW" sz="1200" b="0" i="0" u="none" strike="noStrike" kern="0" cap="none" spc="0" normalizeH="0" baseline="0" noProof="0" dirty="0">
                <a:ln>
                  <a:noFill/>
                </a:ln>
                <a:solidFill>
                  <a:prstClr val="black"/>
                </a:solidFill>
                <a:effectLst/>
                <a:uLnTx/>
                <a:uFillTx/>
              </a:rPr>
              <a:t>Excluding the one-off disposal gain of selling previous headquarter(Zhonghe office), 2020 payout ratio is 61%.</a:t>
            </a:r>
            <a:endParaRPr kumimoji="0" lang="zh-TW" altLang="en-US" sz="1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646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E3D16-2CE5-3DB1-D02D-67E9A101905E}"/>
            </a:ext>
          </a:extLst>
        </p:cNvPr>
        <p:cNvGrpSpPr/>
        <p:nvPr/>
      </p:nvGrpSpPr>
      <p:grpSpPr>
        <a:xfrm>
          <a:off x="0" y="0"/>
          <a:ext cx="0" cy="0"/>
          <a:chOff x="0" y="0"/>
          <a:chExt cx="0" cy="0"/>
        </a:xfrm>
      </p:grpSpPr>
      <p:sp>
        <p:nvSpPr>
          <p:cNvPr id="2" name="直角三角形 1">
            <a:extLst>
              <a:ext uri="{FF2B5EF4-FFF2-40B4-BE49-F238E27FC236}">
                <a16:creationId xmlns:a16="http://schemas.microsoft.com/office/drawing/2014/main" id="{B86CDDFC-FEFD-16CC-8FE6-2F827E2F27C7}"/>
              </a:ext>
            </a:extLst>
          </p:cNvPr>
          <p:cNvSpPr/>
          <p:nvPr/>
        </p:nvSpPr>
        <p:spPr>
          <a:xfrm rot="5400000">
            <a:off x="-501774" y="501774"/>
            <a:ext cx="5143500" cy="413995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Segoe UI"/>
              <a:ea typeface="微軟正黑體"/>
              <a:cs typeface="+mn-cs"/>
            </a:endParaRPr>
          </a:p>
        </p:txBody>
      </p:sp>
      <p:sp>
        <p:nvSpPr>
          <p:cNvPr id="3" name="標題 1">
            <a:extLst>
              <a:ext uri="{FF2B5EF4-FFF2-40B4-BE49-F238E27FC236}">
                <a16:creationId xmlns:a16="http://schemas.microsoft.com/office/drawing/2014/main" id="{0BD8F043-32CF-C2AE-2EB7-12A84FCE780B}"/>
              </a:ext>
            </a:extLst>
          </p:cNvPr>
          <p:cNvSpPr txBox="1">
            <a:spLocks/>
          </p:cNvSpPr>
          <p:nvPr/>
        </p:nvSpPr>
        <p:spPr bwMode="auto">
          <a:xfrm>
            <a:off x="-155042" y="175128"/>
            <a:ext cx="3616795" cy="1153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lang="en-US" altLang="zh-TW" sz="3600" b="1" kern="0" noProof="0">
                <a:solidFill>
                  <a:schemeClr val="bg1"/>
                </a:solidFill>
                <a:effectLst/>
                <a:latin typeface="Franklin Gothic Demi" pitchFamily="34" charset="0"/>
                <a:ea typeface="+mj-ea"/>
                <a:cs typeface="+mj-cs"/>
              </a:defRPr>
            </a:lvl1pPr>
            <a:lvl2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2pPr>
            <a:lvl3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3pPr>
            <a:lvl4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4pPr>
            <a:lvl5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0" cap="none" spc="0" normalizeH="0" baseline="0" noProof="0" dirty="0">
                <a:ln>
                  <a:noFill/>
                </a:ln>
                <a:solidFill>
                  <a:prstClr val="white"/>
                </a:solidFill>
                <a:effectLst/>
                <a:uLnTx/>
                <a:uFillTx/>
                <a:latin typeface="Franklin Gothic Demi" pitchFamily="34" charset="0"/>
                <a:ea typeface="微軟正黑體"/>
                <a:cs typeface="+mj-cs"/>
              </a:rPr>
              <a:t>Business Outlook</a:t>
            </a:r>
          </a:p>
        </p:txBody>
      </p:sp>
      <p:pic>
        <p:nvPicPr>
          <p:cNvPr id="6" name="圖片 5">
            <a:extLst>
              <a:ext uri="{FF2B5EF4-FFF2-40B4-BE49-F238E27FC236}">
                <a16:creationId xmlns:a16="http://schemas.microsoft.com/office/drawing/2014/main" id="{58685E3C-ECAF-7431-BF44-069EB742FFC6}"/>
              </a:ext>
            </a:extLst>
          </p:cNvPr>
          <p:cNvPicPr>
            <a:picLocks noChangeAspect="1"/>
          </p:cNvPicPr>
          <p:nvPr/>
        </p:nvPicPr>
        <p:blipFill>
          <a:blip r:embed="rId2"/>
          <a:stretch>
            <a:fillRect/>
          </a:stretch>
        </p:blipFill>
        <p:spPr>
          <a:xfrm>
            <a:off x="1819053" y="1407816"/>
            <a:ext cx="335635" cy="335635"/>
          </a:xfrm>
          <a:prstGeom prst="rect">
            <a:avLst/>
          </a:prstGeom>
        </p:spPr>
      </p:pic>
      <p:pic>
        <p:nvPicPr>
          <p:cNvPr id="8" name="圖片 7">
            <a:extLst>
              <a:ext uri="{FF2B5EF4-FFF2-40B4-BE49-F238E27FC236}">
                <a16:creationId xmlns:a16="http://schemas.microsoft.com/office/drawing/2014/main" id="{9F6FA614-1B56-5BF2-45DA-B4D883A01E7D}"/>
              </a:ext>
            </a:extLst>
          </p:cNvPr>
          <p:cNvPicPr>
            <a:picLocks noChangeAspect="1"/>
          </p:cNvPicPr>
          <p:nvPr/>
        </p:nvPicPr>
        <p:blipFill>
          <a:blip r:embed="rId3"/>
          <a:stretch>
            <a:fillRect/>
          </a:stretch>
        </p:blipFill>
        <p:spPr>
          <a:xfrm>
            <a:off x="1770699" y="1791804"/>
            <a:ext cx="432342" cy="432342"/>
          </a:xfrm>
          <a:prstGeom prst="rect">
            <a:avLst/>
          </a:prstGeom>
        </p:spPr>
      </p:pic>
      <p:pic>
        <p:nvPicPr>
          <p:cNvPr id="9" name="圖片 8">
            <a:extLst>
              <a:ext uri="{FF2B5EF4-FFF2-40B4-BE49-F238E27FC236}">
                <a16:creationId xmlns:a16="http://schemas.microsoft.com/office/drawing/2014/main" id="{28DC162F-83F3-BD72-8A3C-E88F9EA18E7F}"/>
              </a:ext>
            </a:extLst>
          </p:cNvPr>
          <p:cNvPicPr>
            <a:picLocks noChangeAspect="1"/>
          </p:cNvPicPr>
          <p:nvPr/>
        </p:nvPicPr>
        <p:blipFill>
          <a:blip r:embed="rId4"/>
          <a:stretch>
            <a:fillRect/>
          </a:stretch>
        </p:blipFill>
        <p:spPr>
          <a:xfrm>
            <a:off x="845055" y="1350754"/>
            <a:ext cx="961183" cy="961183"/>
          </a:xfrm>
          <a:prstGeom prst="rect">
            <a:avLst/>
          </a:prstGeom>
        </p:spPr>
      </p:pic>
      <p:pic>
        <p:nvPicPr>
          <p:cNvPr id="10" name="圖片 9">
            <a:extLst>
              <a:ext uri="{FF2B5EF4-FFF2-40B4-BE49-F238E27FC236}">
                <a16:creationId xmlns:a16="http://schemas.microsoft.com/office/drawing/2014/main" id="{7230127F-A2DE-9C95-FBE9-B2BA740CAC31}"/>
              </a:ext>
            </a:extLst>
          </p:cNvPr>
          <p:cNvPicPr>
            <a:picLocks noChangeAspect="1"/>
          </p:cNvPicPr>
          <p:nvPr/>
        </p:nvPicPr>
        <p:blipFill>
          <a:blip r:embed="rId5"/>
          <a:stretch>
            <a:fillRect/>
          </a:stretch>
        </p:blipFill>
        <p:spPr>
          <a:xfrm>
            <a:off x="431397" y="1568366"/>
            <a:ext cx="432341" cy="432341"/>
          </a:xfrm>
          <a:prstGeom prst="rect">
            <a:avLst/>
          </a:prstGeom>
        </p:spPr>
      </p:pic>
      <p:sp>
        <p:nvSpPr>
          <p:cNvPr id="4" name="文字方塊 3">
            <a:extLst>
              <a:ext uri="{FF2B5EF4-FFF2-40B4-BE49-F238E27FC236}">
                <a16:creationId xmlns:a16="http://schemas.microsoft.com/office/drawing/2014/main" id="{BE228AE7-43E1-E300-1D6F-17AF3E1F1B83}"/>
              </a:ext>
            </a:extLst>
          </p:cNvPr>
          <p:cNvSpPr txBox="1"/>
          <p:nvPr/>
        </p:nvSpPr>
        <p:spPr>
          <a:xfrm>
            <a:off x="3563888" y="1059582"/>
            <a:ext cx="5273777" cy="3323987"/>
          </a:xfrm>
          <a:prstGeom prst="rect">
            <a:avLst/>
          </a:prstGeom>
          <a:noFill/>
        </p:spPr>
        <p:txBody>
          <a:bodyPr wrap="square" rtlCol="0">
            <a:spAutoFit/>
          </a:bodyPr>
          <a:lstStyle/>
          <a:p>
            <a:pPr marL="285750" marR="0" lvl="0" indent="-285750" defTabSz="914400" rtl="0" eaLnBrk="1" fontAlgn="base" latinLnBrk="0" hangingPunct="1">
              <a:lnSpc>
                <a:spcPct val="100000"/>
              </a:lnSpc>
              <a:spcBef>
                <a:spcPct val="0"/>
              </a:spcBef>
              <a:spcAft>
                <a:spcPts val="1200"/>
              </a:spcAft>
              <a:buClrTx/>
              <a:buSzTx/>
              <a:buFont typeface="Wingdings" panose="05000000000000000000" pitchFamily="2" charset="2"/>
              <a:buChar char="p"/>
              <a:tabLst/>
              <a:defRPr/>
            </a:pPr>
            <a:r>
              <a:rPr kumimoji="1" lang="en-US" altLang="zh-TW" sz="120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As an Enclosure Solution Provider, Chenbro expanded into the customized rack business this year, leveraging its technical expertise to develop a potential new product line.</a:t>
            </a:r>
          </a:p>
          <a:p>
            <a:pPr marL="285750" marR="0" lvl="0" indent="-285750" defTabSz="914400" rtl="0" eaLnBrk="1" fontAlgn="base" latinLnBrk="0" hangingPunct="1">
              <a:lnSpc>
                <a:spcPct val="100000"/>
              </a:lnSpc>
              <a:spcBef>
                <a:spcPct val="0"/>
              </a:spcBef>
              <a:spcAft>
                <a:spcPts val="1200"/>
              </a:spcAft>
              <a:buClrTx/>
              <a:buSzTx/>
              <a:buFont typeface="Wingdings" panose="05000000000000000000" pitchFamily="2" charset="2"/>
              <a:buChar char="p"/>
              <a:tabLst/>
              <a:defRPr/>
            </a:pPr>
            <a:r>
              <a:rPr kumimoji="1" lang="en-US" altLang="zh-TW" sz="120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In 2025, AI-related demand has surpassed expectations, general-purpose models are recovering, and project deliveries are on schedule. The rack business is progressing as planned, reinforcing confidence in full-year growth.</a:t>
            </a:r>
          </a:p>
          <a:p>
            <a:pPr marL="285750" marR="0" lvl="0" indent="-285750" defTabSz="914400" rtl="0" eaLnBrk="1" fontAlgn="base" latinLnBrk="0" hangingPunct="1">
              <a:lnSpc>
                <a:spcPct val="100000"/>
              </a:lnSpc>
              <a:spcBef>
                <a:spcPct val="0"/>
              </a:spcBef>
              <a:spcAft>
                <a:spcPts val="1200"/>
              </a:spcAft>
              <a:buClrTx/>
              <a:buSzTx/>
              <a:buFont typeface="Wingdings" panose="05000000000000000000" pitchFamily="2" charset="2"/>
              <a:buChar char="p"/>
              <a:tabLst/>
              <a:defRPr/>
            </a:pPr>
            <a:r>
              <a:rPr kumimoji="1" lang="en-US" altLang="zh-TW" sz="120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Amid ongoing global uncertainties, Chenbro continues to monitor geopolitical and trade developments, maintain client communication, and accelerate global manufacturing localization.</a:t>
            </a:r>
          </a:p>
          <a:p>
            <a:pPr marL="285750" marR="0" lvl="0" indent="-285750" defTabSz="914400" rtl="0" eaLnBrk="1" fontAlgn="base" latinLnBrk="0" hangingPunct="1">
              <a:lnSpc>
                <a:spcPct val="100000"/>
              </a:lnSpc>
              <a:spcBef>
                <a:spcPct val="0"/>
              </a:spcBef>
              <a:spcAft>
                <a:spcPts val="1200"/>
              </a:spcAft>
              <a:buClrTx/>
              <a:buSzTx/>
              <a:buFont typeface="Wingdings" panose="05000000000000000000" pitchFamily="2" charset="2"/>
              <a:buChar char="p"/>
              <a:tabLst/>
              <a:defRPr/>
            </a:pPr>
            <a:r>
              <a:rPr kumimoji="1" lang="en-US" altLang="zh-TW" sz="120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Construction of the North American NCT facility and Malaysian plant is underway, with operations set for late 2025 and early 2026. U.S. production planning is also being fast-tracked to meet growing demand and adapt to market changes.</a:t>
            </a:r>
            <a:endParaRPr kumimoji="1" lang="zh-TW" altLang="en-US" sz="120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endParaRPr>
          </a:p>
        </p:txBody>
      </p:sp>
    </p:spTree>
    <p:extLst>
      <p:ext uri="{BB962C8B-B14F-4D97-AF65-F5344CB8AC3E}">
        <p14:creationId xmlns:p14="http://schemas.microsoft.com/office/powerpoint/2010/main" val="221809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a:extLst>
              <a:ext uri="{FF2B5EF4-FFF2-40B4-BE49-F238E27FC236}">
                <a16:creationId xmlns:a16="http://schemas.microsoft.com/office/drawing/2014/main" id="{1E4D73B8-5B7A-BBDC-66BD-2F79ACEB264C}"/>
              </a:ext>
            </a:extLst>
          </p:cNvPr>
          <p:cNvGrpSpPr/>
          <p:nvPr/>
        </p:nvGrpSpPr>
        <p:grpSpPr>
          <a:xfrm>
            <a:off x="1527002" y="771550"/>
            <a:ext cx="6089996" cy="3332480"/>
            <a:chOff x="1715570" y="699542"/>
            <a:chExt cx="6089996" cy="3332480"/>
          </a:xfrm>
        </p:grpSpPr>
        <p:sp>
          <p:nvSpPr>
            <p:cNvPr id="27" name="橢圓 26">
              <a:extLst>
                <a:ext uri="{FF2B5EF4-FFF2-40B4-BE49-F238E27FC236}">
                  <a16:creationId xmlns:a16="http://schemas.microsoft.com/office/drawing/2014/main" id="{C9FB812A-C4EB-7FB5-67ED-6563301C3880}"/>
                </a:ext>
              </a:extLst>
            </p:cNvPr>
            <p:cNvSpPr/>
            <p:nvPr/>
          </p:nvSpPr>
          <p:spPr>
            <a:xfrm>
              <a:off x="6851291" y="2826996"/>
              <a:ext cx="954275" cy="919831"/>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24" name="橢圓 23">
              <a:extLst>
                <a:ext uri="{FF2B5EF4-FFF2-40B4-BE49-F238E27FC236}">
                  <a16:creationId xmlns:a16="http://schemas.microsoft.com/office/drawing/2014/main" id="{2FFFD633-DC17-817C-8535-79C00742376C}"/>
                </a:ext>
              </a:extLst>
            </p:cNvPr>
            <p:cNvSpPr/>
            <p:nvPr/>
          </p:nvSpPr>
          <p:spPr>
            <a:xfrm>
              <a:off x="1946174" y="1363172"/>
              <a:ext cx="954275" cy="919831"/>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21" name="橢圓 20">
              <a:extLst>
                <a:ext uri="{FF2B5EF4-FFF2-40B4-BE49-F238E27FC236}">
                  <a16:creationId xmlns:a16="http://schemas.microsoft.com/office/drawing/2014/main" id="{181E056F-D71A-ACEF-FF12-4386C972E479}"/>
                </a:ext>
              </a:extLst>
            </p:cNvPr>
            <p:cNvSpPr/>
            <p:nvPr/>
          </p:nvSpPr>
          <p:spPr>
            <a:xfrm>
              <a:off x="3693693" y="2441504"/>
              <a:ext cx="1224136" cy="1152128"/>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20" name="橢圓 19">
              <a:extLst>
                <a:ext uri="{FF2B5EF4-FFF2-40B4-BE49-F238E27FC236}">
                  <a16:creationId xmlns:a16="http://schemas.microsoft.com/office/drawing/2014/main" id="{2F79A829-B618-3250-C790-6D5A616568D1}"/>
                </a:ext>
              </a:extLst>
            </p:cNvPr>
            <p:cNvSpPr/>
            <p:nvPr/>
          </p:nvSpPr>
          <p:spPr>
            <a:xfrm>
              <a:off x="5065897" y="1483580"/>
              <a:ext cx="1224136" cy="1152128"/>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12" name="橢圓 11">
              <a:extLst>
                <a:ext uri="{FF2B5EF4-FFF2-40B4-BE49-F238E27FC236}">
                  <a16:creationId xmlns:a16="http://schemas.microsoft.com/office/drawing/2014/main" id="{0C66E2A0-A033-B76A-8D54-0A28AA3C7B75}"/>
                </a:ext>
              </a:extLst>
            </p:cNvPr>
            <p:cNvSpPr/>
            <p:nvPr/>
          </p:nvSpPr>
          <p:spPr>
            <a:xfrm>
              <a:off x="4788024" y="699542"/>
              <a:ext cx="1224136" cy="1152128"/>
            </a:xfrm>
            <a:prstGeom prst="ellipse">
              <a:avLst/>
            </a:prstGeom>
            <a:solidFill>
              <a:schemeClr val="accent5">
                <a:lumMod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dirty="0">
                  <a:latin typeface="ADLaM Display" panose="02010000000000000000" pitchFamily="2" charset="0"/>
                  <a:ea typeface="ADLaM Display" panose="02010000000000000000" pitchFamily="2" charset="0"/>
                  <a:cs typeface="ADLaM Display" panose="02010000000000000000" pitchFamily="2" charset="0"/>
                </a:rPr>
                <a:t>?</a:t>
              </a:r>
              <a:endParaRPr lang="zh-TW" altLang="en-US" sz="2800" dirty="0">
                <a:latin typeface="ADLaM Display" panose="02010000000000000000" pitchFamily="2" charset="0"/>
                <a:cs typeface="ADLaM Display" panose="02010000000000000000" pitchFamily="2" charset="0"/>
              </a:endParaRPr>
            </a:p>
          </p:txBody>
        </p:sp>
        <p:sp>
          <p:nvSpPr>
            <p:cNvPr id="8" name="橢圓 7">
              <a:extLst>
                <a:ext uri="{FF2B5EF4-FFF2-40B4-BE49-F238E27FC236}">
                  <a16:creationId xmlns:a16="http://schemas.microsoft.com/office/drawing/2014/main" id="{AFEAA30E-A9C7-E9D5-F445-DF4F05AE8331}"/>
                </a:ext>
              </a:extLst>
            </p:cNvPr>
            <p:cNvSpPr/>
            <p:nvPr/>
          </p:nvSpPr>
          <p:spPr>
            <a:xfrm>
              <a:off x="3896261" y="1352417"/>
              <a:ext cx="669707" cy="642997"/>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7" name="橢圓 6">
              <a:extLst>
                <a:ext uri="{FF2B5EF4-FFF2-40B4-BE49-F238E27FC236}">
                  <a16:creationId xmlns:a16="http://schemas.microsoft.com/office/drawing/2014/main" id="{5A5F655B-414A-4BCC-B665-B62359CD3329}"/>
                </a:ext>
              </a:extLst>
            </p:cNvPr>
            <p:cNvSpPr/>
            <p:nvPr/>
          </p:nvSpPr>
          <p:spPr>
            <a:xfrm>
              <a:off x="2617062" y="1459529"/>
              <a:ext cx="1224136" cy="1152128"/>
            </a:xfrm>
            <a:prstGeom prst="ellipse">
              <a:avLst/>
            </a:prstGeom>
            <a:solidFill>
              <a:schemeClr val="accent5">
                <a:lumMod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9" name="橢圓 8">
              <a:extLst>
                <a:ext uri="{FF2B5EF4-FFF2-40B4-BE49-F238E27FC236}">
                  <a16:creationId xmlns:a16="http://schemas.microsoft.com/office/drawing/2014/main" id="{A0CCA95E-14F8-B357-579D-3C83FF6142B6}"/>
                </a:ext>
              </a:extLst>
            </p:cNvPr>
            <p:cNvSpPr/>
            <p:nvPr/>
          </p:nvSpPr>
          <p:spPr>
            <a:xfrm>
              <a:off x="4199978" y="3434706"/>
              <a:ext cx="360040" cy="380181"/>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10" name="橢圓 9">
              <a:extLst>
                <a:ext uri="{FF2B5EF4-FFF2-40B4-BE49-F238E27FC236}">
                  <a16:creationId xmlns:a16="http://schemas.microsoft.com/office/drawing/2014/main" id="{1B5448E2-0BB6-46E7-1262-0AF35441CA00}"/>
                </a:ext>
              </a:extLst>
            </p:cNvPr>
            <p:cNvSpPr/>
            <p:nvPr/>
          </p:nvSpPr>
          <p:spPr>
            <a:xfrm>
              <a:off x="3067214" y="2879894"/>
              <a:ext cx="1224136" cy="1152128"/>
            </a:xfrm>
            <a:prstGeom prst="ellipse">
              <a:avLst/>
            </a:prstGeom>
            <a:solidFill>
              <a:schemeClr val="accent5">
                <a:lumMod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dirty="0">
                  <a:latin typeface="ADLaM Display" panose="02010000000000000000" pitchFamily="2" charset="0"/>
                  <a:ea typeface="ADLaM Display" panose="02010000000000000000" pitchFamily="2" charset="0"/>
                  <a:cs typeface="ADLaM Display" panose="02010000000000000000" pitchFamily="2" charset="0"/>
                </a:rPr>
                <a:t>?</a:t>
              </a:r>
              <a:endParaRPr lang="zh-TW" altLang="en-US" sz="2800" dirty="0">
                <a:latin typeface="ADLaM Display" panose="02010000000000000000" pitchFamily="2" charset="0"/>
                <a:cs typeface="ADLaM Display" panose="02010000000000000000" pitchFamily="2" charset="0"/>
              </a:endParaRPr>
            </a:p>
          </p:txBody>
        </p:sp>
        <p:sp>
          <p:nvSpPr>
            <p:cNvPr id="11" name="橢圓 10">
              <a:extLst>
                <a:ext uri="{FF2B5EF4-FFF2-40B4-BE49-F238E27FC236}">
                  <a16:creationId xmlns:a16="http://schemas.microsoft.com/office/drawing/2014/main" id="{4DAC10E3-914B-3B57-7EFA-DA350CABA80A}"/>
                </a:ext>
              </a:extLst>
            </p:cNvPr>
            <p:cNvSpPr/>
            <p:nvPr/>
          </p:nvSpPr>
          <p:spPr>
            <a:xfrm>
              <a:off x="1715570" y="1213198"/>
              <a:ext cx="473220" cy="471218"/>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13" name="橢圓 12">
              <a:extLst>
                <a:ext uri="{FF2B5EF4-FFF2-40B4-BE49-F238E27FC236}">
                  <a16:creationId xmlns:a16="http://schemas.microsoft.com/office/drawing/2014/main" id="{09437F8B-2843-75C2-6984-71098CC4E214}"/>
                </a:ext>
              </a:extLst>
            </p:cNvPr>
            <p:cNvSpPr/>
            <p:nvPr/>
          </p:nvSpPr>
          <p:spPr>
            <a:xfrm>
              <a:off x="6210306" y="1625851"/>
              <a:ext cx="644931" cy="610369"/>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dirty="0">
                  <a:latin typeface="ADLaM Display" panose="02010000000000000000" pitchFamily="2" charset="0"/>
                  <a:cs typeface="ADLaM Display" panose="02010000000000000000" pitchFamily="2" charset="0"/>
                </a:rPr>
                <a:t>?</a:t>
              </a:r>
              <a:endParaRPr lang="zh-TW" altLang="en-US" sz="2000" dirty="0">
                <a:latin typeface="ADLaM Display" panose="02010000000000000000" pitchFamily="2" charset="0"/>
                <a:cs typeface="ADLaM Display" panose="02010000000000000000" pitchFamily="2" charset="0"/>
              </a:endParaRPr>
            </a:p>
          </p:txBody>
        </p:sp>
        <p:sp>
          <p:nvSpPr>
            <p:cNvPr id="14" name="橢圓 13">
              <a:extLst>
                <a:ext uri="{FF2B5EF4-FFF2-40B4-BE49-F238E27FC236}">
                  <a16:creationId xmlns:a16="http://schemas.microsoft.com/office/drawing/2014/main" id="{C524C1D9-8945-5655-97E1-3CCEA5BFED5B}"/>
                </a:ext>
              </a:extLst>
            </p:cNvPr>
            <p:cNvSpPr/>
            <p:nvPr/>
          </p:nvSpPr>
          <p:spPr>
            <a:xfrm>
              <a:off x="5852048" y="2346808"/>
              <a:ext cx="1224136" cy="1152128"/>
            </a:xfrm>
            <a:prstGeom prst="ellipse">
              <a:avLst/>
            </a:prstGeom>
            <a:solidFill>
              <a:schemeClr val="accent5">
                <a:lumMod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15" name="文字方塊 14">
              <a:extLst>
                <a:ext uri="{FF2B5EF4-FFF2-40B4-BE49-F238E27FC236}">
                  <a16:creationId xmlns:a16="http://schemas.microsoft.com/office/drawing/2014/main" id="{37FBA588-A8B1-F018-1AED-CD5ED2926910}"/>
                </a:ext>
              </a:extLst>
            </p:cNvPr>
            <p:cNvSpPr txBox="1"/>
            <p:nvPr/>
          </p:nvSpPr>
          <p:spPr>
            <a:xfrm>
              <a:off x="3971566" y="2084132"/>
              <a:ext cx="1946367" cy="830997"/>
            </a:xfrm>
            <a:prstGeom prst="rect">
              <a:avLst/>
            </a:prstGeom>
            <a:noFill/>
          </p:spPr>
          <p:txBody>
            <a:bodyPr wrap="none" rtlCol="0">
              <a:spAutoFit/>
            </a:bodyPr>
            <a:lstStyle/>
            <a:p>
              <a:r>
                <a:rPr lang="en-US" altLang="zh-TW" sz="4800" b="1" dirty="0"/>
                <a:t>Q &amp; A</a:t>
              </a:r>
              <a:endParaRPr lang="zh-TW" altLang="en-US" sz="4800" b="1" dirty="0"/>
            </a:p>
          </p:txBody>
        </p:sp>
        <p:sp>
          <p:nvSpPr>
            <p:cNvPr id="16" name="橢圓 15">
              <a:extLst>
                <a:ext uri="{FF2B5EF4-FFF2-40B4-BE49-F238E27FC236}">
                  <a16:creationId xmlns:a16="http://schemas.microsoft.com/office/drawing/2014/main" id="{8D43780B-7263-C483-F84E-5EED3889E8B5}"/>
                </a:ext>
              </a:extLst>
            </p:cNvPr>
            <p:cNvSpPr/>
            <p:nvPr/>
          </p:nvSpPr>
          <p:spPr>
            <a:xfrm>
              <a:off x="3314563" y="2469365"/>
              <a:ext cx="473220" cy="471218"/>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17" name="橢圓 16">
              <a:extLst>
                <a:ext uri="{FF2B5EF4-FFF2-40B4-BE49-F238E27FC236}">
                  <a16:creationId xmlns:a16="http://schemas.microsoft.com/office/drawing/2014/main" id="{4C5CA969-D071-9B53-D0D7-55E0B5185A38}"/>
                </a:ext>
              </a:extLst>
            </p:cNvPr>
            <p:cNvSpPr/>
            <p:nvPr/>
          </p:nvSpPr>
          <p:spPr>
            <a:xfrm>
              <a:off x="4685373" y="3123016"/>
              <a:ext cx="360040" cy="380181"/>
            </a:xfrm>
            <a:prstGeom prst="ellipse">
              <a:avLst/>
            </a:prstGeom>
            <a:solidFill>
              <a:schemeClr val="accent5">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18" name="橢圓 17">
              <a:extLst>
                <a:ext uri="{FF2B5EF4-FFF2-40B4-BE49-F238E27FC236}">
                  <a16:creationId xmlns:a16="http://schemas.microsoft.com/office/drawing/2014/main" id="{70E01953-8B43-3F62-842A-DACA0D5D4175}"/>
                </a:ext>
              </a:extLst>
            </p:cNvPr>
            <p:cNvSpPr/>
            <p:nvPr/>
          </p:nvSpPr>
          <p:spPr>
            <a:xfrm>
              <a:off x="5290097" y="3286911"/>
              <a:ext cx="669707" cy="642997"/>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19" name="橢圓 18">
              <a:extLst>
                <a:ext uri="{FF2B5EF4-FFF2-40B4-BE49-F238E27FC236}">
                  <a16:creationId xmlns:a16="http://schemas.microsoft.com/office/drawing/2014/main" id="{47300CE3-0982-72B4-6F6F-986ED1E5EEDA}"/>
                </a:ext>
              </a:extLst>
            </p:cNvPr>
            <p:cNvSpPr/>
            <p:nvPr/>
          </p:nvSpPr>
          <p:spPr>
            <a:xfrm>
              <a:off x="6762643" y="3212424"/>
              <a:ext cx="473220" cy="471218"/>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22" name="橢圓 21">
              <a:extLst>
                <a:ext uri="{FF2B5EF4-FFF2-40B4-BE49-F238E27FC236}">
                  <a16:creationId xmlns:a16="http://schemas.microsoft.com/office/drawing/2014/main" id="{2DD60DE2-44E3-797A-2529-5F3740387F7D}"/>
                </a:ext>
              </a:extLst>
            </p:cNvPr>
            <p:cNvSpPr/>
            <p:nvPr/>
          </p:nvSpPr>
          <p:spPr>
            <a:xfrm>
              <a:off x="3512936" y="1246057"/>
              <a:ext cx="473220" cy="471218"/>
            </a:xfrm>
            <a:prstGeom prst="ellipse">
              <a:avLst/>
            </a:prstGeom>
            <a:solidFill>
              <a:schemeClr val="accent5">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23" name="橢圓 22">
              <a:extLst>
                <a:ext uri="{FF2B5EF4-FFF2-40B4-BE49-F238E27FC236}">
                  <a16:creationId xmlns:a16="http://schemas.microsoft.com/office/drawing/2014/main" id="{87C0AA15-61BB-4B7D-9FA8-645E96E58CB1}"/>
                </a:ext>
              </a:extLst>
            </p:cNvPr>
            <p:cNvSpPr/>
            <p:nvPr/>
          </p:nvSpPr>
          <p:spPr>
            <a:xfrm>
              <a:off x="2848205" y="3549835"/>
              <a:ext cx="473220" cy="471218"/>
            </a:xfrm>
            <a:prstGeom prst="ellipse">
              <a:avLst/>
            </a:prstGeom>
            <a:solidFill>
              <a:schemeClr val="accent5">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25" name="橢圓 24">
              <a:extLst>
                <a:ext uri="{FF2B5EF4-FFF2-40B4-BE49-F238E27FC236}">
                  <a16:creationId xmlns:a16="http://schemas.microsoft.com/office/drawing/2014/main" id="{33BBEF37-B7E7-52D6-64B7-CCF81F24FB26}"/>
                </a:ext>
              </a:extLst>
            </p:cNvPr>
            <p:cNvSpPr/>
            <p:nvPr/>
          </p:nvSpPr>
          <p:spPr>
            <a:xfrm>
              <a:off x="6703172" y="1931035"/>
              <a:ext cx="477138" cy="474094"/>
            </a:xfrm>
            <a:prstGeom prst="ellipse">
              <a:avLst/>
            </a:prstGeom>
            <a:solidFill>
              <a:schemeClr val="accent5">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26" name="橢圓 25">
              <a:extLst>
                <a:ext uri="{FF2B5EF4-FFF2-40B4-BE49-F238E27FC236}">
                  <a16:creationId xmlns:a16="http://schemas.microsoft.com/office/drawing/2014/main" id="{F88680B2-14A8-5030-6204-FB22148EA94F}"/>
                </a:ext>
              </a:extLst>
            </p:cNvPr>
            <p:cNvSpPr/>
            <p:nvPr/>
          </p:nvSpPr>
          <p:spPr>
            <a:xfrm>
              <a:off x="1787419" y="1848523"/>
              <a:ext cx="473220" cy="471218"/>
            </a:xfrm>
            <a:prstGeom prst="ellipse">
              <a:avLst/>
            </a:prstGeom>
            <a:solidFill>
              <a:schemeClr val="accent5">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latin typeface="ADLaM Display" panose="02010000000000000000" pitchFamily="2" charset="0"/>
                  <a:cs typeface="ADLaM Display" panose="02010000000000000000" pitchFamily="2" charset="0"/>
                </a:rPr>
                <a:t>?</a:t>
              </a:r>
              <a:endParaRPr lang="zh-TW" altLang="en-US" dirty="0">
                <a:latin typeface="ADLaM Display" panose="02010000000000000000" pitchFamily="2" charset="0"/>
                <a:cs typeface="ADLaM Display" panose="02010000000000000000" pitchFamily="2" charset="0"/>
              </a:endParaRPr>
            </a:p>
          </p:txBody>
        </p:sp>
        <p:sp>
          <p:nvSpPr>
            <p:cNvPr id="28" name="橢圓 27">
              <a:extLst>
                <a:ext uri="{FF2B5EF4-FFF2-40B4-BE49-F238E27FC236}">
                  <a16:creationId xmlns:a16="http://schemas.microsoft.com/office/drawing/2014/main" id="{61B95450-FB30-F5B1-515B-7611F4C81210}"/>
                </a:ext>
              </a:extLst>
            </p:cNvPr>
            <p:cNvSpPr/>
            <p:nvPr/>
          </p:nvSpPr>
          <p:spPr>
            <a:xfrm>
              <a:off x="5777454" y="3171148"/>
              <a:ext cx="343800" cy="327788"/>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29" name="橢圓 28">
              <a:extLst>
                <a:ext uri="{FF2B5EF4-FFF2-40B4-BE49-F238E27FC236}">
                  <a16:creationId xmlns:a16="http://schemas.microsoft.com/office/drawing/2014/main" id="{87839C75-D0BB-18BF-ADAA-283B5C4A6B29}"/>
                </a:ext>
              </a:extLst>
            </p:cNvPr>
            <p:cNvSpPr/>
            <p:nvPr/>
          </p:nvSpPr>
          <p:spPr>
            <a:xfrm>
              <a:off x="2434534" y="2436636"/>
              <a:ext cx="184818" cy="202745"/>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30" name="橢圓 29">
              <a:extLst>
                <a:ext uri="{FF2B5EF4-FFF2-40B4-BE49-F238E27FC236}">
                  <a16:creationId xmlns:a16="http://schemas.microsoft.com/office/drawing/2014/main" id="{86332107-8447-9DE1-EC2D-03BA5ECC5F32}"/>
                </a:ext>
              </a:extLst>
            </p:cNvPr>
            <p:cNvSpPr/>
            <p:nvPr/>
          </p:nvSpPr>
          <p:spPr>
            <a:xfrm>
              <a:off x="6141807" y="990189"/>
              <a:ext cx="184818" cy="202745"/>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sp>
          <p:nvSpPr>
            <p:cNvPr id="31" name="橢圓 30">
              <a:extLst>
                <a:ext uri="{FF2B5EF4-FFF2-40B4-BE49-F238E27FC236}">
                  <a16:creationId xmlns:a16="http://schemas.microsoft.com/office/drawing/2014/main" id="{82008865-3248-49D7-CA61-183DF8F5E22C}"/>
                </a:ext>
              </a:extLst>
            </p:cNvPr>
            <p:cNvSpPr/>
            <p:nvPr/>
          </p:nvSpPr>
          <p:spPr>
            <a:xfrm>
              <a:off x="7613088" y="2872389"/>
              <a:ext cx="192478" cy="202745"/>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ADLaM Display" panose="02010000000000000000" pitchFamily="2" charset="0"/>
                <a:cs typeface="ADLaM Display" panose="02010000000000000000" pitchFamily="2" charset="0"/>
              </a:endParaRPr>
            </a:p>
          </p:txBody>
        </p:sp>
      </p:grpSp>
    </p:spTree>
    <p:extLst>
      <p:ext uri="{BB962C8B-B14F-4D97-AF65-F5344CB8AC3E}">
        <p14:creationId xmlns:p14="http://schemas.microsoft.com/office/powerpoint/2010/main" val="126824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96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1A7FF165-85D5-B54F-7107-5A8C2F22E0D2}"/>
              </a:ext>
            </a:extLst>
          </p:cNvPr>
          <p:cNvSpPr/>
          <p:nvPr/>
        </p:nvSpPr>
        <p:spPr>
          <a:xfrm rot="5400000">
            <a:off x="-501774" y="501774"/>
            <a:ext cx="5143500" cy="413995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Segoe UI"/>
              <a:ea typeface="微軟正黑體"/>
              <a:cs typeface="+mn-cs"/>
            </a:endParaRPr>
          </a:p>
        </p:txBody>
      </p:sp>
      <p:sp>
        <p:nvSpPr>
          <p:cNvPr id="3" name="標題 1">
            <a:extLst>
              <a:ext uri="{FF2B5EF4-FFF2-40B4-BE49-F238E27FC236}">
                <a16:creationId xmlns:a16="http://schemas.microsoft.com/office/drawing/2014/main" id="{709498C7-679F-C5AC-DB9D-A83242027364}"/>
              </a:ext>
            </a:extLst>
          </p:cNvPr>
          <p:cNvSpPr txBox="1">
            <a:spLocks/>
          </p:cNvSpPr>
          <p:nvPr/>
        </p:nvSpPr>
        <p:spPr bwMode="auto">
          <a:xfrm>
            <a:off x="-124915" y="148885"/>
            <a:ext cx="3616796" cy="12249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lang="en-US" altLang="zh-TW" sz="3600" b="1" kern="0" noProof="0">
                <a:solidFill>
                  <a:schemeClr val="bg1"/>
                </a:solidFill>
                <a:effectLst/>
                <a:latin typeface="Franklin Gothic Demi" pitchFamily="34" charset="0"/>
                <a:ea typeface="+mj-ea"/>
                <a:cs typeface="+mj-cs"/>
              </a:defRPr>
            </a:lvl1pPr>
            <a:lvl2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2pPr>
            <a:lvl3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3pPr>
            <a:lvl4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4pPr>
            <a:lvl5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0" cap="none" spc="0" normalizeH="0" baseline="0" noProof="0" dirty="0">
                <a:ln>
                  <a:noFill/>
                </a:ln>
                <a:solidFill>
                  <a:prstClr val="white"/>
                </a:solidFill>
                <a:effectLst/>
                <a:uLnTx/>
                <a:uFillTx/>
                <a:latin typeface="Franklin Gothic Demi" pitchFamily="34" charset="0"/>
                <a:ea typeface="微軟正黑體"/>
                <a:cs typeface="+mj-cs"/>
              </a:rPr>
              <a:t>Safe Harbor Notice</a:t>
            </a:r>
          </a:p>
        </p:txBody>
      </p:sp>
      <p:pic>
        <p:nvPicPr>
          <p:cNvPr id="4" name="圖片 3">
            <a:extLst>
              <a:ext uri="{FF2B5EF4-FFF2-40B4-BE49-F238E27FC236}">
                <a16:creationId xmlns:a16="http://schemas.microsoft.com/office/drawing/2014/main" id="{AAAF6FC6-2760-5520-72D6-B4FB2E5D7C69}"/>
              </a:ext>
            </a:extLst>
          </p:cNvPr>
          <p:cNvPicPr>
            <a:picLocks noChangeAspect="1"/>
          </p:cNvPicPr>
          <p:nvPr/>
        </p:nvPicPr>
        <p:blipFill>
          <a:blip r:embed="rId2"/>
          <a:stretch>
            <a:fillRect/>
          </a:stretch>
        </p:blipFill>
        <p:spPr>
          <a:xfrm>
            <a:off x="755576" y="1131590"/>
            <a:ext cx="1080120" cy="1080120"/>
          </a:xfrm>
          <a:prstGeom prst="rect">
            <a:avLst/>
          </a:prstGeom>
        </p:spPr>
      </p:pic>
      <p:sp>
        <p:nvSpPr>
          <p:cNvPr id="6" name="內容版面配置區 1">
            <a:extLst>
              <a:ext uri="{FF2B5EF4-FFF2-40B4-BE49-F238E27FC236}">
                <a16:creationId xmlns:a16="http://schemas.microsoft.com/office/drawing/2014/main" id="{92534E63-3C08-14D9-B9EB-08750BDEB371}"/>
              </a:ext>
            </a:extLst>
          </p:cNvPr>
          <p:cNvSpPr txBox="1">
            <a:spLocks/>
          </p:cNvSpPr>
          <p:nvPr/>
        </p:nvSpPr>
        <p:spPr>
          <a:xfrm>
            <a:off x="3275856" y="1275606"/>
            <a:ext cx="5688632" cy="3240360"/>
          </a:xfrm>
          <a:prstGeom prst="rect">
            <a:avLst/>
          </a:prstGeom>
        </p:spPr>
        <p:txBody>
          <a:bodyPr/>
          <a:lstStyle>
            <a:lvl1pPr marL="342900" indent="-342900" algn="l" rtl="0" eaLnBrk="0" fontAlgn="base" hangingPunct="0">
              <a:spcBef>
                <a:spcPct val="20000"/>
              </a:spcBef>
              <a:spcAft>
                <a:spcPct val="0"/>
              </a:spcAft>
              <a:buChar char="•"/>
              <a:defRPr kumimoji="1">
                <a:solidFill>
                  <a:schemeClr val="bg1">
                    <a:lumMod val="50000"/>
                  </a:schemeClr>
                </a:solidFill>
                <a:latin typeface="Century Gothic" pitchFamily="34" charset="0"/>
                <a:ea typeface="+mn-ea"/>
                <a:cs typeface="+mn-cs"/>
              </a:defRPr>
            </a:lvl1pPr>
            <a:lvl2pPr marL="742950" indent="-285750" algn="l" rtl="0" eaLnBrk="0" fontAlgn="base" hangingPunct="0">
              <a:spcBef>
                <a:spcPct val="20000"/>
              </a:spcBef>
              <a:spcAft>
                <a:spcPct val="0"/>
              </a:spcAft>
              <a:buChar char="–"/>
              <a:defRPr kumimoji="1">
                <a:solidFill>
                  <a:schemeClr val="bg1">
                    <a:lumMod val="50000"/>
                  </a:schemeClr>
                </a:solidFill>
                <a:latin typeface="Century Gothic" pitchFamily="34" charset="0"/>
                <a:ea typeface="+mn-ea"/>
              </a:defRPr>
            </a:lvl2pPr>
            <a:lvl3pPr marL="1143000" indent="-228600" algn="l" rtl="0" eaLnBrk="0" fontAlgn="base" hangingPunct="0">
              <a:spcBef>
                <a:spcPct val="20000"/>
              </a:spcBef>
              <a:spcAft>
                <a:spcPct val="0"/>
              </a:spcAft>
              <a:buChar char="•"/>
              <a:defRPr kumimoji="1">
                <a:solidFill>
                  <a:schemeClr val="bg1">
                    <a:lumMod val="50000"/>
                  </a:schemeClr>
                </a:solidFill>
                <a:latin typeface="Century Gothic" pitchFamily="34" charset="0"/>
                <a:ea typeface="+mn-ea"/>
              </a:defRPr>
            </a:lvl3pPr>
            <a:lvl4pPr marL="1600200" indent="-228600" algn="l" rtl="0" eaLnBrk="0" fontAlgn="base" hangingPunct="0">
              <a:spcBef>
                <a:spcPct val="20000"/>
              </a:spcBef>
              <a:spcAft>
                <a:spcPct val="0"/>
              </a:spcAft>
              <a:buChar char="–"/>
              <a:defRPr kumimoji="1">
                <a:solidFill>
                  <a:schemeClr val="bg1">
                    <a:lumMod val="50000"/>
                  </a:schemeClr>
                </a:solidFill>
                <a:latin typeface="Century Gothic" pitchFamily="34" charset="0"/>
                <a:ea typeface="+mn-ea"/>
              </a:defRPr>
            </a:lvl4pPr>
            <a:lvl5pPr marL="2057400" indent="-228600" algn="l" rtl="0" eaLnBrk="0" fontAlgn="base" hangingPunct="0">
              <a:spcBef>
                <a:spcPct val="20000"/>
              </a:spcBef>
              <a:spcAft>
                <a:spcPct val="0"/>
              </a:spcAft>
              <a:buChar char="»"/>
              <a:defRPr kumimoji="1">
                <a:solidFill>
                  <a:schemeClr val="bg1">
                    <a:lumMod val="50000"/>
                  </a:schemeClr>
                </a:solidFill>
                <a:latin typeface="Century Gothic" pitchFamily="34"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0" fontAlgn="base" latinLnBrk="0" hangingPunct="0">
              <a:lnSpc>
                <a:spcPct val="100000"/>
              </a:lnSpc>
              <a:spcBef>
                <a:spcPts val="1200"/>
              </a:spcBef>
              <a:spcAft>
                <a:spcPts val="1200"/>
              </a:spcAft>
              <a:buClrTx/>
              <a:buSzTx/>
              <a:buFont typeface="Wingdings" panose="05000000000000000000" pitchFamily="2" charset="2"/>
              <a:buChar char="p"/>
              <a:tabLst/>
              <a:defRPr/>
            </a:pPr>
            <a:r>
              <a:rPr kumimoji="1" lang="en-US" altLang="zh-TW" sz="1400" b="1" i="0" u="none" strike="noStrike" kern="0" cap="none" spc="0" normalizeH="0" baseline="0" noProof="0" dirty="0">
                <a:ln>
                  <a:noFill/>
                </a:ln>
                <a:solidFill>
                  <a:prstClr val="black"/>
                </a:solidFill>
                <a:effectLst/>
                <a:uLnTx/>
                <a:uFillTx/>
                <a:latin typeface="微軟正黑體"/>
                <a:ea typeface="微軟正黑體"/>
                <a:cs typeface="+mn-cs"/>
              </a:rPr>
              <a:t>This presentation contains certain forward-looking statements that are based on current expectations and are subject to known and unknown risks and uncertainties that could cause actual results to differ materially from those expressed or implied by such statements.</a:t>
            </a:r>
          </a:p>
          <a:p>
            <a:pPr marL="342900" marR="0" lvl="0" indent="-342900" algn="l" defTabSz="914400" rtl="0" eaLnBrk="0" fontAlgn="base" latinLnBrk="0" hangingPunct="0">
              <a:lnSpc>
                <a:spcPct val="100000"/>
              </a:lnSpc>
              <a:spcBef>
                <a:spcPts val="1200"/>
              </a:spcBef>
              <a:spcAft>
                <a:spcPts val="1200"/>
              </a:spcAft>
              <a:buClrTx/>
              <a:buSzTx/>
              <a:buFont typeface="Wingdings" panose="05000000000000000000" pitchFamily="2" charset="2"/>
              <a:buChar char="p"/>
              <a:tabLst/>
              <a:defRPr/>
            </a:pPr>
            <a:r>
              <a:rPr kumimoji="1" lang="en-US" altLang="zh-TW" sz="1400" b="1" i="0" u="none" strike="noStrike" kern="0" cap="none" spc="0" normalizeH="0" baseline="0" noProof="0" dirty="0">
                <a:ln>
                  <a:noFill/>
                </a:ln>
                <a:solidFill>
                  <a:prstClr val="black"/>
                </a:solidFill>
                <a:effectLst/>
                <a:uLnTx/>
                <a:uFillTx/>
                <a:latin typeface="微軟正黑體"/>
                <a:ea typeface="微軟正黑體"/>
                <a:cs typeface="+mn-cs"/>
              </a:rPr>
              <a:t>Except as required by law, we undertake no obligation to update any forward-looking statements, whether as a result of new information, future events or otherwise. </a:t>
            </a:r>
          </a:p>
          <a:p>
            <a:pPr marL="342900" marR="0" lvl="0" indent="-342900" algn="l" defTabSz="914400" rtl="0" eaLnBrk="0" fontAlgn="base" latinLnBrk="0" hangingPunct="0">
              <a:lnSpc>
                <a:spcPct val="100000"/>
              </a:lnSpc>
              <a:spcBef>
                <a:spcPts val="1200"/>
              </a:spcBef>
              <a:spcAft>
                <a:spcPts val="1200"/>
              </a:spcAft>
              <a:buClrTx/>
              <a:buSzTx/>
              <a:buFont typeface="Wingdings" panose="05000000000000000000" pitchFamily="2" charset="2"/>
              <a:buChar char="p"/>
              <a:tabLst/>
              <a:defRPr/>
            </a:pPr>
            <a:r>
              <a:rPr kumimoji="1" lang="en-US" altLang="zh-TW" sz="1400" b="1" i="0" u="none" strike="noStrike" kern="0" cap="none" spc="0" normalizeH="0" baseline="0" noProof="0" dirty="0">
                <a:ln>
                  <a:noFill/>
                </a:ln>
                <a:solidFill>
                  <a:prstClr val="black"/>
                </a:solidFill>
                <a:effectLst/>
                <a:uLnTx/>
                <a:uFillTx/>
                <a:latin typeface="微軟正黑體"/>
                <a:ea typeface="微軟正黑體"/>
                <a:cs typeface="+mn-cs"/>
              </a:rPr>
              <a:t>The financial numbers presented are based on International Financial Reporting Standards (IFRS). Consolidated numbers were CPA reviewed / audited.</a:t>
            </a:r>
          </a:p>
        </p:txBody>
      </p:sp>
    </p:spTree>
    <p:extLst>
      <p:ext uri="{BB962C8B-B14F-4D97-AF65-F5344CB8AC3E}">
        <p14:creationId xmlns:p14="http://schemas.microsoft.com/office/powerpoint/2010/main" val="284881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剪去單一角落 21">
            <a:extLst>
              <a:ext uri="{FF2B5EF4-FFF2-40B4-BE49-F238E27FC236}">
                <a16:creationId xmlns:a16="http://schemas.microsoft.com/office/drawing/2014/main" id="{A8CB3BF9-0076-CE0D-5F4A-9BF5489A093A}"/>
              </a:ext>
            </a:extLst>
          </p:cNvPr>
          <p:cNvSpPr/>
          <p:nvPr/>
        </p:nvSpPr>
        <p:spPr>
          <a:xfrm>
            <a:off x="3489110" y="1083054"/>
            <a:ext cx="2530121" cy="1560703"/>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直角三角形 1">
            <a:extLst>
              <a:ext uri="{FF2B5EF4-FFF2-40B4-BE49-F238E27FC236}">
                <a16:creationId xmlns:a16="http://schemas.microsoft.com/office/drawing/2014/main" id="{1A7FF165-85D5-B54F-7107-5A8C2F22E0D2}"/>
              </a:ext>
            </a:extLst>
          </p:cNvPr>
          <p:cNvSpPr/>
          <p:nvPr/>
        </p:nvSpPr>
        <p:spPr>
          <a:xfrm rot="5400000">
            <a:off x="-501774" y="501774"/>
            <a:ext cx="5143500" cy="413995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Segoe UI"/>
              <a:ea typeface="微軟正黑體"/>
              <a:cs typeface="+mn-cs"/>
            </a:endParaRPr>
          </a:p>
        </p:txBody>
      </p:sp>
      <p:sp>
        <p:nvSpPr>
          <p:cNvPr id="3" name="標題 1">
            <a:extLst>
              <a:ext uri="{FF2B5EF4-FFF2-40B4-BE49-F238E27FC236}">
                <a16:creationId xmlns:a16="http://schemas.microsoft.com/office/drawing/2014/main" id="{709498C7-679F-C5AC-DB9D-A83242027364}"/>
              </a:ext>
            </a:extLst>
          </p:cNvPr>
          <p:cNvSpPr txBox="1">
            <a:spLocks/>
          </p:cNvSpPr>
          <p:nvPr/>
        </p:nvSpPr>
        <p:spPr bwMode="auto">
          <a:xfrm>
            <a:off x="0" y="173281"/>
            <a:ext cx="2987824" cy="12249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lang="en-US" altLang="zh-TW" sz="3600" b="1" kern="0" noProof="0">
                <a:solidFill>
                  <a:schemeClr val="bg1"/>
                </a:solidFill>
                <a:effectLst/>
                <a:latin typeface="Franklin Gothic Demi" pitchFamily="34" charset="0"/>
                <a:ea typeface="+mj-ea"/>
                <a:cs typeface="+mj-cs"/>
              </a:defRPr>
            </a:lvl1pPr>
            <a:lvl2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2pPr>
            <a:lvl3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3pPr>
            <a:lvl4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4pPr>
            <a:lvl5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0" cap="none" spc="0" normalizeH="0" baseline="0" noProof="0" dirty="0">
                <a:ln>
                  <a:noFill/>
                </a:ln>
                <a:solidFill>
                  <a:prstClr val="white"/>
                </a:solidFill>
                <a:effectLst/>
                <a:uLnTx/>
                <a:uFillTx/>
                <a:latin typeface="Franklin Gothic Demi" pitchFamily="34" charset="0"/>
                <a:ea typeface="微軟正黑體"/>
                <a:cs typeface="+mj-cs"/>
              </a:rPr>
              <a:t>25Q2 Results Highlight </a:t>
            </a:r>
          </a:p>
        </p:txBody>
      </p:sp>
      <p:pic>
        <p:nvPicPr>
          <p:cNvPr id="4" name="圖片 3">
            <a:extLst>
              <a:ext uri="{FF2B5EF4-FFF2-40B4-BE49-F238E27FC236}">
                <a16:creationId xmlns:a16="http://schemas.microsoft.com/office/drawing/2014/main" id="{8AA8FB08-98A6-DA72-F9E9-88CAE1303D66}"/>
              </a:ext>
            </a:extLst>
          </p:cNvPr>
          <p:cNvPicPr>
            <a:picLocks noChangeAspect="1"/>
          </p:cNvPicPr>
          <p:nvPr/>
        </p:nvPicPr>
        <p:blipFill>
          <a:blip r:embed="rId2"/>
          <a:stretch>
            <a:fillRect/>
          </a:stretch>
        </p:blipFill>
        <p:spPr>
          <a:xfrm>
            <a:off x="864082" y="1275606"/>
            <a:ext cx="1092485" cy="1092485"/>
          </a:xfrm>
          <a:prstGeom prst="rect">
            <a:avLst/>
          </a:prstGeom>
        </p:spPr>
      </p:pic>
      <p:sp>
        <p:nvSpPr>
          <p:cNvPr id="17" name="矩形: 圓角 16">
            <a:extLst>
              <a:ext uri="{FF2B5EF4-FFF2-40B4-BE49-F238E27FC236}">
                <a16:creationId xmlns:a16="http://schemas.microsoft.com/office/drawing/2014/main" id="{E262649A-0B17-0602-3A77-D2EAFC26DB5E}"/>
              </a:ext>
            </a:extLst>
          </p:cNvPr>
          <p:cNvSpPr/>
          <p:nvPr/>
        </p:nvSpPr>
        <p:spPr>
          <a:xfrm>
            <a:off x="3631047" y="915566"/>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500" b="1" dirty="0">
                <a:solidFill>
                  <a:schemeClr val="bg1"/>
                </a:solidFill>
              </a:rPr>
              <a:t>Revenue</a:t>
            </a:r>
          </a:p>
        </p:txBody>
      </p:sp>
      <p:sp>
        <p:nvSpPr>
          <p:cNvPr id="19" name="文字方塊 18">
            <a:extLst>
              <a:ext uri="{FF2B5EF4-FFF2-40B4-BE49-F238E27FC236}">
                <a16:creationId xmlns:a16="http://schemas.microsoft.com/office/drawing/2014/main" id="{11BDFC77-E6E0-D917-A558-C3D05376837B}"/>
              </a:ext>
            </a:extLst>
          </p:cNvPr>
          <p:cNvSpPr txBox="1"/>
          <p:nvPr/>
        </p:nvSpPr>
        <p:spPr>
          <a:xfrm>
            <a:off x="3738124" y="143333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a:t>
            </a:r>
            <a:r>
              <a:rPr lang="en-US" altLang="zh-TW" sz="1600" b="1" dirty="0"/>
              <a:t>4,154</a:t>
            </a:r>
            <a:r>
              <a:rPr lang="en-US" altLang="zh-TW" sz="1600" b="1" dirty="0">
                <a:solidFill>
                  <a:schemeClr val="tx1"/>
                </a:solidFill>
              </a:rPr>
              <a:t>M</a:t>
            </a:r>
          </a:p>
        </p:txBody>
      </p:sp>
      <p:sp>
        <p:nvSpPr>
          <p:cNvPr id="20" name="文字方塊 19">
            <a:extLst>
              <a:ext uri="{FF2B5EF4-FFF2-40B4-BE49-F238E27FC236}">
                <a16:creationId xmlns:a16="http://schemas.microsoft.com/office/drawing/2014/main" id="{4FAB3B3A-C378-FA3C-51C3-8E3ED9F278ED}"/>
              </a:ext>
            </a:extLst>
          </p:cNvPr>
          <p:cNvSpPr txBox="1"/>
          <p:nvPr/>
        </p:nvSpPr>
        <p:spPr>
          <a:xfrm>
            <a:off x="3962026" y="1992835"/>
            <a:ext cx="662361" cy="492443"/>
          </a:xfrm>
          <a:prstGeom prst="rect">
            <a:avLst/>
          </a:prstGeom>
          <a:noFill/>
          <a:ln>
            <a:noFill/>
          </a:ln>
        </p:spPr>
        <p:txBody>
          <a:bodyPr wrap="none" rtlCol="0">
            <a:spAutoFit/>
          </a:bodyPr>
          <a:lstStyle/>
          <a:p>
            <a:pPr algn="ctr"/>
            <a:r>
              <a:rPr lang="en-US" altLang="zh-TW" sz="1300" b="1" dirty="0"/>
              <a:t>QoQ</a:t>
            </a:r>
          </a:p>
          <a:p>
            <a:pPr algn="ctr"/>
            <a:r>
              <a:rPr lang="en-US" altLang="zh-TW" sz="1300" b="1" dirty="0"/>
              <a:t>31.0%</a:t>
            </a:r>
            <a:endParaRPr lang="zh-TW" altLang="en-US" sz="1300" b="1" dirty="0"/>
          </a:p>
        </p:txBody>
      </p:sp>
      <p:sp>
        <p:nvSpPr>
          <p:cNvPr id="21" name="文字方塊 20">
            <a:extLst>
              <a:ext uri="{FF2B5EF4-FFF2-40B4-BE49-F238E27FC236}">
                <a16:creationId xmlns:a16="http://schemas.microsoft.com/office/drawing/2014/main" id="{E31B8D3F-0FCE-7C4B-7426-A133D20E4E99}"/>
              </a:ext>
            </a:extLst>
          </p:cNvPr>
          <p:cNvSpPr txBox="1"/>
          <p:nvPr/>
        </p:nvSpPr>
        <p:spPr>
          <a:xfrm>
            <a:off x="4886244" y="1992834"/>
            <a:ext cx="662361" cy="492443"/>
          </a:xfrm>
          <a:prstGeom prst="rect">
            <a:avLst/>
          </a:prstGeom>
          <a:noFill/>
          <a:ln>
            <a:noFill/>
          </a:ln>
        </p:spPr>
        <p:txBody>
          <a:bodyPr wrap="none" rtlCol="0">
            <a:spAutoFit/>
          </a:bodyPr>
          <a:lstStyle/>
          <a:p>
            <a:pPr algn="ctr"/>
            <a:r>
              <a:rPr lang="en-US" altLang="zh-TW" sz="1300" b="1" dirty="0"/>
              <a:t>YoY</a:t>
            </a:r>
          </a:p>
          <a:p>
            <a:pPr algn="ctr"/>
            <a:r>
              <a:rPr lang="en-US" altLang="zh-TW" sz="1300" b="1" dirty="0"/>
              <a:t>50.9%</a:t>
            </a:r>
            <a:endParaRPr lang="zh-TW" altLang="en-US" sz="1300" b="1" dirty="0"/>
          </a:p>
        </p:txBody>
      </p:sp>
      <p:sp>
        <p:nvSpPr>
          <p:cNvPr id="23" name="矩形: 剪去單一角落 22">
            <a:extLst>
              <a:ext uri="{FF2B5EF4-FFF2-40B4-BE49-F238E27FC236}">
                <a16:creationId xmlns:a16="http://schemas.microsoft.com/office/drawing/2014/main" id="{D5415482-42AD-FAFD-91E0-0DA02739480B}"/>
              </a:ext>
            </a:extLst>
          </p:cNvPr>
          <p:cNvSpPr/>
          <p:nvPr/>
        </p:nvSpPr>
        <p:spPr>
          <a:xfrm>
            <a:off x="6290351" y="1083054"/>
            <a:ext cx="2530121" cy="1560703"/>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BAEAA9AC-AE6D-2F3E-36EF-75A733AA5880}"/>
              </a:ext>
            </a:extLst>
          </p:cNvPr>
          <p:cNvSpPr/>
          <p:nvPr/>
        </p:nvSpPr>
        <p:spPr>
          <a:xfrm>
            <a:off x="6432288" y="915566"/>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500" b="1" dirty="0">
                <a:solidFill>
                  <a:schemeClr val="bg1"/>
                </a:solidFill>
              </a:rPr>
              <a:t>Gross Profit</a:t>
            </a:r>
          </a:p>
        </p:txBody>
      </p:sp>
      <p:sp>
        <p:nvSpPr>
          <p:cNvPr id="25" name="文字方塊 24">
            <a:extLst>
              <a:ext uri="{FF2B5EF4-FFF2-40B4-BE49-F238E27FC236}">
                <a16:creationId xmlns:a16="http://schemas.microsoft.com/office/drawing/2014/main" id="{CB30440F-CE5B-5E6E-4E37-146571326511}"/>
              </a:ext>
            </a:extLst>
          </p:cNvPr>
          <p:cNvSpPr txBox="1"/>
          <p:nvPr/>
        </p:nvSpPr>
        <p:spPr>
          <a:xfrm>
            <a:off x="6500137" y="143333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 </a:t>
            </a:r>
            <a:r>
              <a:rPr lang="en-US" altLang="zh-TW" sz="1600" b="1" dirty="0"/>
              <a:t>1,628</a:t>
            </a:r>
            <a:r>
              <a:rPr lang="en-US" altLang="zh-TW" sz="1600" b="1" dirty="0">
                <a:solidFill>
                  <a:schemeClr val="tx1"/>
                </a:solidFill>
              </a:rPr>
              <a:t>M</a:t>
            </a:r>
          </a:p>
        </p:txBody>
      </p:sp>
      <p:sp>
        <p:nvSpPr>
          <p:cNvPr id="26" name="文字方塊 25">
            <a:extLst>
              <a:ext uri="{FF2B5EF4-FFF2-40B4-BE49-F238E27FC236}">
                <a16:creationId xmlns:a16="http://schemas.microsoft.com/office/drawing/2014/main" id="{48364895-4BDB-8D88-5797-82A19159983D}"/>
              </a:ext>
            </a:extLst>
          </p:cNvPr>
          <p:cNvSpPr txBox="1"/>
          <p:nvPr/>
        </p:nvSpPr>
        <p:spPr>
          <a:xfrm>
            <a:off x="6401059" y="1999230"/>
            <a:ext cx="662361" cy="492443"/>
          </a:xfrm>
          <a:prstGeom prst="rect">
            <a:avLst/>
          </a:prstGeom>
          <a:noFill/>
          <a:ln>
            <a:noFill/>
          </a:ln>
        </p:spPr>
        <p:txBody>
          <a:bodyPr wrap="none" rtlCol="0">
            <a:spAutoFit/>
          </a:bodyPr>
          <a:lstStyle/>
          <a:p>
            <a:pPr algn="ctr"/>
            <a:r>
              <a:rPr lang="en-US" altLang="zh-TW" sz="1300" b="1" dirty="0"/>
              <a:t>QoQ</a:t>
            </a:r>
          </a:p>
          <a:p>
            <a:pPr algn="ctr"/>
            <a:r>
              <a:rPr lang="en-US" altLang="zh-TW" sz="1300" b="1" dirty="0"/>
              <a:t>35.8%</a:t>
            </a:r>
            <a:endParaRPr lang="zh-TW" altLang="en-US" sz="1300" b="1" dirty="0"/>
          </a:p>
        </p:txBody>
      </p:sp>
      <p:sp>
        <p:nvSpPr>
          <p:cNvPr id="27" name="文字方塊 26">
            <a:extLst>
              <a:ext uri="{FF2B5EF4-FFF2-40B4-BE49-F238E27FC236}">
                <a16:creationId xmlns:a16="http://schemas.microsoft.com/office/drawing/2014/main" id="{E481371F-74D5-7EFC-8C49-7223E839D208}"/>
              </a:ext>
            </a:extLst>
          </p:cNvPr>
          <p:cNvSpPr txBox="1"/>
          <p:nvPr/>
        </p:nvSpPr>
        <p:spPr>
          <a:xfrm>
            <a:off x="7164288" y="1993431"/>
            <a:ext cx="880261"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78.3%</a:t>
            </a:r>
            <a:endParaRPr lang="zh-TW" altLang="en-US" sz="1300" b="1" dirty="0"/>
          </a:p>
        </p:txBody>
      </p:sp>
      <p:sp>
        <p:nvSpPr>
          <p:cNvPr id="28" name="文字方塊 27">
            <a:extLst>
              <a:ext uri="{FF2B5EF4-FFF2-40B4-BE49-F238E27FC236}">
                <a16:creationId xmlns:a16="http://schemas.microsoft.com/office/drawing/2014/main" id="{72FA9DB6-DBC0-7203-7954-A044525541AD}"/>
              </a:ext>
            </a:extLst>
          </p:cNvPr>
          <p:cNvSpPr txBox="1"/>
          <p:nvPr/>
        </p:nvSpPr>
        <p:spPr>
          <a:xfrm>
            <a:off x="8091557" y="1999230"/>
            <a:ext cx="696106" cy="492443"/>
          </a:xfrm>
          <a:prstGeom prst="rect">
            <a:avLst/>
          </a:prstGeom>
          <a:noFill/>
          <a:ln>
            <a:noFill/>
          </a:ln>
        </p:spPr>
        <p:txBody>
          <a:bodyPr wrap="square" rtlCol="0">
            <a:spAutoFit/>
          </a:bodyPr>
          <a:lstStyle/>
          <a:p>
            <a:pPr algn="ctr"/>
            <a:r>
              <a:rPr lang="en-US" altLang="zh-TW" sz="1300" b="1" dirty="0"/>
              <a:t>GM</a:t>
            </a:r>
          </a:p>
          <a:p>
            <a:pPr algn="ctr"/>
            <a:r>
              <a:rPr lang="en-US" altLang="zh-TW" sz="1300" b="1" dirty="0"/>
              <a:t>29.9%</a:t>
            </a:r>
            <a:endParaRPr lang="zh-TW" altLang="en-US" sz="1300" b="1" dirty="0"/>
          </a:p>
        </p:txBody>
      </p:sp>
      <p:sp>
        <p:nvSpPr>
          <p:cNvPr id="34" name="矩形: 剪去單一角落 33">
            <a:extLst>
              <a:ext uri="{FF2B5EF4-FFF2-40B4-BE49-F238E27FC236}">
                <a16:creationId xmlns:a16="http://schemas.microsoft.com/office/drawing/2014/main" id="{268754DB-185B-A770-A815-65DB11DE698C}"/>
              </a:ext>
            </a:extLst>
          </p:cNvPr>
          <p:cNvSpPr/>
          <p:nvPr/>
        </p:nvSpPr>
        <p:spPr>
          <a:xfrm>
            <a:off x="3489110" y="3026374"/>
            <a:ext cx="2530121" cy="1560702"/>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圓角 34">
            <a:extLst>
              <a:ext uri="{FF2B5EF4-FFF2-40B4-BE49-F238E27FC236}">
                <a16:creationId xmlns:a16="http://schemas.microsoft.com/office/drawing/2014/main" id="{6B1AD871-AB5E-83AC-24FE-6D9E9A198E2A}"/>
              </a:ext>
            </a:extLst>
          </p:cNvPr>
          <p:cNvSpPr/>
          <p:nvPr/>
        </p:nvSpPr>
        <p:spPr>
          <a:xfrm>
            <a:off x="3631047" y="2858885"/>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500" b="1" dirty="0">
                <a:solidFill>
                  <a:schemeClr val="bg1"/>
                </a:solidFill>
              </a:rPr>
              <a:t>Operating Profit</a:t>
            </a:r>
          </a:p>
        </p:txBody>
      </p:sp>
      <p:sp>
        <p:nvSpPr>
          <p:cNvPr id="36" name="文字方塊 35">
            <a:extLst>
              <a:ext uri="{FF2B5EF4-FFF2-40B4-BE49-F238E27FC236}">
                <a16:creationId xmlns:a16="http://schemas.microsoft.com/office/drawing/2014/main" id="{5C63D3D2-DCA7-5085-9428-25CB72EFDB84}"/>
              </a:ext>
            </a:extLst>
          </p:cNvPr>
          <p:cNvSpPr txBox="1"/>
          <p:nvPr/>
        </p:nvSpPr>
        <p:spPr>
          <a:xfrm>
            <a:off x="3696382" y="342322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NT$ 1,244M</a:t>
            </a:r>
          </a:p>
        </p:txBody>
      </p:sp>
      <p:sp>
        <p:nvSpPr>
          <p:cNvPr id="40" name="矩形: 剪去單一角落 39">
            <a:extLst>
              <a:ext uri="{FF2B5EF4-FFF2-40B4-BE49-F238E27FC236}">
                <a16:creationId xmlns:a16="http://schemas.microsoft.com/office/drawing/2014/main" id="{F9C30E42-93AF-18E3-3235-1DD95BB07BEE}"/>
              </a:ext>
            </a:extLst>
          </p:cNvPr>
          <p:cNvSpPr/>
          <p:nvPr/>
        </p:nvSpPr>
        <p:spPr>
          <a:xfrm>
            <a:off x="6290352" y="3026374"/>
            <a:ext cx="2530120" cy="1560702"/>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圓角 40">
            <a:extLst>
              <a:ext uri="{FF2B5EF4-FFF2-40B4-BE49-F238E27FC236}">
                <a16:creationId xmlns:a16="http://schemas.microsoft.com/office/drawing/2014/main" id="{AADD8679-C454-90AB-0F11-0EEB15FEB4E0}"/>
              </a:ext>
            </a:extLst>
          </p:cNvPr>
          <p:cNvSpPr/>
          <p:nvPr/>
        </p:nvSpPr>
        <p:spPr>
          <a:xfrm>
            <a:off x="6432288" y="2858885"/>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500" b="1" dirty="0">
                <a:solidFill>
                  <a:schemeClr val="bg1"/>
                </a:solidFill>
              </a:rPr>
              <a:t>EPS</a:t>
            </a:r>
          </a:p>
        </p:txBody>
      </p:sp>
      <p:sp>
        <p:nvSpPr>
          <p:cNvPr id="42" name="文字方塊 41">
            <a:extLst>
              <a:ext uri="{FF2B5EF4-FFF2-40B4-BE49-F238E27FC236}">
                <a16:creationId xmlns:a16="http://schemas.microsoft.com/office/drawing/2014/main" id="{556BC875-18F5-F48A-BC37-8312A31559BF}"/>
              </a:ext>
            </a:extLst>
          </p:cNvPr>
          <p:cNvSpPr txBox="1"/>
          <p:nvPr/>
        </p:nvSpPr>
        <p:spPr>
          <a:xfrm>
            <a:off x="6507636" y="342322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NT$6.87</a:t>
            </a:r>
          </a:p>
        </p:txBody>
      </p:sp>
      <p:sp>
        <p:nvSpPr>
          <p:cNvPr id="45" name="文字方塊 44">
            <a:extLst>
              <a:ext uri="{FF2B5EF4-FFF2-40B4-BE49-F238E27FC236}">
                <a16:creationId xmlns:a16="http://schemas.microsoft.com/office/drawing/2014/main" id="{66559BDD-3BFE-2AB7-30E4-4FCA73E5B47F}"/>
              </a:ext>
            </a:extLst>
          </p:cNvPr>
          <p:cNvSpPr txBox="1"/>
          <p:nvPr/>
        </p:nvSpPr>
        <p:spPr>
          <a:xfrm>
            <a:off x="3500557" y="3927508"/>
            <a:ext cx="799159" cy="492443"/>
          </a:xfrm>
          <a:prstGeom prst="rect">
            <a:avLst/>
          </a:prstGeom>
          <a:noFill/>
          <a:ln>
            <a:noFill/>
          </a:ln>
        </p:spPr>
        <p:txBody>
          <a:bodyPr wrap="square" rtlCol="0">
            <a:spAutoFit/>
          </a:bodyPr>
          <a:lstStyle/>
          <a:p>
            <a:pPr algn="ctr"/>
            <a:r>
              <a:rPr lang="en-US" altLang="zh-TW" sz="1300" b="1" dirty="0"/>
              <a:t>QoQ</a:t>
            </a:r>
          </a:p>
          <a:p>
            <a:pPr algn="ctr"/>
            <a:r>
              <a:rPr lang="en-US" altLang="zh-TW" sz="1300" b="1" dirty="0"/>
              <a:t>40.6%</a:t>
            </a:r>
            <a:endParaRPr lang="zh-TW" altLang="en-US" sz="1300" b="1" dirty="0"/>
          </a:p>
        </p:txBody>
      </p:sp>
      <p:sp>
        <p:nvSpPr>
          <p:cNvPr id="46" name="文字方塊 45">
            <a:extLst>
              <a:ext uri="{FF2B5EF4-FFF2-40B4-BE49-F238E27FC236}">
                <a16:creationId xmlns:a16="http://schemas.microsoft.com/office/drawing/2014/main" id="{0AB763D8-5B4F-6B4D-6BA2-B88197EE497F}"/>
              </a:ext>
            </a:extLst>
          </p:cNvPr>
          <p:cNvSpPr txBox="1"/>
          <p:nvPr/>
        </p:nvSpPr>
        <p:spPr>
          <a:xfrm>
            <a:off x="4319410" y="3927508"/>
            <a:ext cx="905000"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113.4%</a:t>
            </a:r>
            <a:endParaRPr lang="zh-TW" altLang="en-US" sz="1300" b="1" dirty="0"/>
          </a:p>
        </p:txBody>
      </p:sp>
      <p:sp>
        <p:nvSpPr>
          <p:cNvPr id="47" name="文字方塊 46">
            <a:extLst>
              <a:ext uri="{FF2B5EF4-FFF2-40B4-BE49-F238E27FC236}">
                <a16:creationId xmlns:a16="http://schemas.microsoft.com/office/drawing/2014/main" id="{8101CC6D-74F1-EC3D-BAD5-A6AC9477B93A}"/>
              </a:ext>
            </a:extLst>
          </p:cNvPr>
          <p:cNvSpPr txBox="1"/>
          <p:nvPr/>
        </p:nvSpPr>
        <p:spPr>
          <a:xfrm>
            <a:off x="5244687" y="3927131"/>
            <a:ext cx="731198" cy="492443"/>
          </a:xfrm>
          <a:prstGeom prst="rect">
            <a:avLst/>
          </a:prstGeom>
          <a:noFill/>
          <a:ln>
            <a:noFill/>
          </a:ln>
        </p:spPr>
        <p:txBody>
          <a:bodyPr wrap="square" rtlCol="0">
            <a:spAutoFit/>
          </a:bodyPr>
          <a:lstStyle/>
          <a:p>
            <a:pPr algn="ctr"/>
            <a:r>
              <a:rPr lang="en-US" altLang="zh-TW" sz="1300" b="1" dirty="0"/>
              <a:t>OPM</a:t>
            </a:r>
          </a:p>
          <a:p>
            <a:pPr algn="ctr"/>
            <a:r>
              <a:rPr lang="en-US" altLang="zh-TW" sz="1300" b="1" dirty="0"/>
              <a:t>22.9%</a:t>
            </a:r>
            <a:endParaRPr lang="zh-TW" altLang="en-US" sz="1300" b="1" dirty="0"/>
          </a:p>
        </p:txBody>
      </p:sp>
      <p:sp>
        <p:nvSpPr>
          <p:cNvPr id="48" name="文字方塊 47">
            <a:extLst>
              <a:ext uri="{FF2B5EF4-FFF2-40B4-BE49-F238E27FC236}">
                <a16:creationId xmlns:a16="http://schemas.microsoft.com/office/drawing/2014/main" id="{75531980-B036-EE45-13F7-FF249DAA6075}"/>
              </a:ext>
            </a:extLst>
          </p:cNvPr>
          <p:cNvSpPr txBox="1"/>
          <p:nvPr/>
        </p:nvSpPr>
        <p:spPr>
          <a:xfrm>
            <a:off x="6732240" y="3919969"/>
            <a:ext cx="790399" cy="492443"/>
          </a:xfrm>
          <a:prstGeom prst="rect">
            <a:avLst/>
          </a:prstGeom>
          <a:noFill/>
          <a:ln>
            <a:noFill/>
          </a:ln>
        </p:spPr>
        <p:txBody>
          <a:bodyPr wrap="square" rtlCol="0">
            <a:spAutoFit/>
          </a:bodyPr>
          <a:lstStyle/>
          <a:p>
            <a:pPr algn="ctr"/>
            <a:r>
              <a:rPr lang="en-US" altLang="zh-TW" sz="1300" b="1" dirty="0"/>
              <a:t>QoQ</a:t>
            </a:r>
          </a:p>
          <a:p>
            <a:pPr algn="ctr"/>
            <a:r>
              <a:rPr lang="en-US" altLang="zh-TW" sz="1300" b="1" dirty="0"/>
              <a:t>24.2%</a:t>
            </a:r>
            <a:endParaRPr lang="zh-TW" altLang="en-US" sz="1300" b="1" dirty="0"/>
          </a:p>
        </p:txBody>
      </p:sp>
      <p:sp>
        <p:nvSpPr>
          <p:cNvPr id="49" name="文字方塊 48">
            <a:extLst>
              <a:ext uri="{FF2B5EF4-FFF2-40B4-BE49-F238E27FC236}">
                <a16:creationId xmlns:a16="http://schemas.microsoft.com/office/drawing/2014/main" id="{99A65811-F77B-9AC9-F79D-C90FAD765E5B}"/>
              </a:ext>
            </a:extLst>
          </p:cNvPr>
          <p:cNvSpPr txBox="1"/>
          <p:nvPr/>
        </p:nvSpPr>
        <p:spPr>
          <a:xfrm>
            <a:off x="7598796" y="3920535"/>
            <a:ext cx="880274"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82.2%</a:t>
            </a:r>
            <a:endParaRPr lang="zh-TW" altLang="en-US" sz="1300" b="1" dirty="0"/>
          </a:p>
        </p:txBody>
      </p:sp>
      <p:cxnSp>
        <p:nvCxnSpPr>
          <p:cNvPr id="5" name="直線接點 4">
            <a:extLst>
              <a:ext uri="{FF2B5EF4-FFF2-40B4-BE49-F238E27FC236}">
                <a16:creationId xmlns:a16="http://schemas.microsoft.com/office/drawing/2014/main" id="{A9133A18-8739-5894-9776-0E7AE0CFB79E}"/>
              </a:ext>
            </a:extLst>
          </p:cNvPr>
          <p:cNvCxnSpPr>
            <a:cxnSpLocks/>
          </p:cNvCxnSpPr>
          <p:nvPr/>
        </p:nvCxnSpPr>
        <p:spPr>
          <a:xfrm>
            <a:off x="4767063" y="2069736"/>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6" name="直線接點 5">
            <a:extLst>
              <a:ext uri="{FF2B5EF4-FFF2-40B4-BE49-F238E27FC236}">
                <a16:creationId xmlns:a16="http://schemas.microsoft.com/office/drawing/2014/main" id="{BAA12561-61AE-8129-9B7C-8AD6DDD5BA48}"/>
              </a:ext>
            </a:extLst>
          </p:cNvPr>
          <p:cNvCxnSpPr>
            <a:cxnSpLocks/>
          </p:cNvCxnSpPr>
          <p:nvPr/>
        </p:nvCxnSpPr>
        <p:spPr>
          <a:xfrm>
            <a:off x="7153897" y="2069736"/>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7" name="直線接點 6">
            <a:extLst>
              <a:ext uri="{FF2B5EF4-FFF2-40B4-BE49-F238E27FC236}">
                <a16:creationId xmlns:a16="http://schemas.microsoft.com/office/drawing/2014/main" id="{875F599F-7263-3AF6-853A-023FC66F8C92}"/>
              </a:ext>
            </a:extLst>
          </p:cNvPr>
          <p:cNvCxnSpPr>
            <a:cxnSpLocks/>
          </p:cNvCxnSpPr>
          <p:nvPr/>
        </p:nvCxnSpPr>
        <p:spPr>
          <a:xfrm>
            <a:off x="7993578" y="2069736"/>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8" name="直線接點 7">
            <a:extLst>
              <a:ext uri="{FF2B5EF4-FFF2-40B4-BE49-F238E27FC236}">
                <a16:creationId xmlns:a16="http://schemas.microsoft.com/office/drawing/2014/main" id="{0F6526FF-6811-5AE5-4B1B-D52CB7A3840E}"/>
              </a:ext>
            </a:extLst>
          </p:cNvPr>
          <p:cNvCxnSpPr>
            <a:cxnSpLocks/>
          </p:cNvCxnSpPr>
          <p:nvPr/>
        </p:nvCxnSpPr>
        <p:spPr>
          <a:xfrm>
            <a:off x="4341444" y="3980336"/>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9" name="直線接點 8">
            <a:extLst>
              <a:ext uri="{FF2B5EF4-FFF2-40B4-BE49-F238E27FC236}">
                <a16:creationId xmlns:a16="http://schemas.microsoft.com/office/drawing/2014/main" id="{43629A51-3E05-C8EA-371F-55615054AA98}"/>
              </a:ext>
            </a:extLst>
          </p:cNvPr>
          <p:cNvCxnSpPr>
            <a:cxnSpLocks/>
          </p:cNvCxnSpPr>
          <p:nvPr/>
        </p:nvCxnSpPr>
        <p:spPr>
          <a:xfrm>
            <a:off x="5171427" y="3987831"/>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10" name="直線接點 9">
            <a:extLst>
              <a:ext uri="{FF2B5EF4-FFF2-40B4-BE49-F238E27FC236}">
                <a16:creationId xmlns:a16="http://schemas.microsoft.com/office/drawing/2014/main" id="{66303296-DA90-2E21-F0B8-3718B7DCDB0E}"/>
              </a:ext>
            </a:extLst>
          </p:cNvPr>
          <p:cNvCxnSpPr>
            <a:cxnSpLocks/>
          </p:cNvCxnSpPr>
          <p:nvPr/>
        </p:nvCxnSpPr>
        <p:spPr>
          <a:xfrm>
            <a:off x="7606287" y="3987831"/>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673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8F12-D22B-AECC-C148-BE7DC2B46770}"/>
            </a:ext>
          </a:extLst>
        </p:cNvPr>
        <p:cNvGrpSpPr/>
        <p:nvPr/>
      </p:nvGrpSpPr>
      <p:grpSpPr>
        <a:xfrm>
          <a:off x="0" y="0"/>
          <a:ext cx="0" cy="0"/>
          <a:chOff x="0" y="0"/>
          <a:chExt cx="0" cy="0"/>
        </a:xfrm>
      </p:grpSpPr>
      <p:sp>
        <p:nvSpPr>
          <p:cNvPr id="22" name="矩形: 剪去單一角落 21">
            <a:extLst>
              <a:ext uri="{FF2B5EF4-FFF2-40B4-BE49-F238E27FC236}">
                <a16:creationId xmlns:a16="http://schemas.microsoft.com/office/drawing/2014/main" id="{0709ACB3-047E-C15E-FEAC-7B4E8638B5CB}"/>
              </a:ext>
            </a:extLst>
          </p:cNvPr>
          <p:cNvSpPr/>
          <p:nvPr/>
        </p:nvSpPr>
        <p:spPr>
          <a:xfrm>
            <a:off x="3489110" y="1083054"/>
            <a:ext cx="2530121" cy="1560703"/>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直角三角形 1">
            <a:extLst>
              <a:ext uri="{FF2B5EF4-FFF2-40B4-BE49-F238E27FC236}">
                <a16:creationId xmlns:a16="http://schemas.microsoft.com/office/drawing/2014/main" id="{FA71ABED-F254-5325-668F-01BBF91560C6}"/>
              </a:ext>
            </a:extLst>
          </p:cNvPr>
          <p:cNvSpPr/>
          <p:nvPr/>
        </p:nvSpPr>
        <p:spPr>
          <a:xfrm rot="5400000">
            <a:off x="-501774" y="501774"/>
            <a:ext cx="5143500" cy="413995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Segoe UI"/>
              <a:ea typeface="微軟正黑體"/>
              <a:cs typeface="+mn-cs"/>
            </a:endParaRPr>
          </a:p>
        </p:txBody>
      </p:sp>
      <p:sp>
        <p:nvSpPr>
          <p:cNvPr id="3" name="標題 1">
            <a:extLst>
              <a:ext uri="{FF2B5EF4-FFF2-40B4-BE49-F238E27FC236}">
                <a16:creationId xmlns:a16="http://schemas.microsoft.com/office/drawing/2014/main" id="{90430C63-9879-E976-7435-5314964FB7A3}"/>
              </a:ext>
            </a:extLst>
          </p:cNvPr>
          <p:cNvSpPr txBox="1">
            <a:spLocks/>
          </p:cNvSpPr>
          <p:nvPr/>
        </p:nvSpPr>
        <p:spPr bwMode="auto">
          <a:xfrm>
            <a:off x="0" y="173281"/>
            <a:ext cx="2987824" cy="12249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lang="en-US" altLang="zh-TW" sz="3600" b="1" kern="0" noProof="0">
                <a:solidFill>
                  <a:schemeClr val="bg1"/>
                </a:solidFill>
                <a:effectLst/>
                <a:latin typeface="Franklin Gothic Demi" pitchFamily="34" charset="0"/>
                <a:ea typeface="+mj-ea"/>
                <a:cs typeface="+mj-cs"/>
              </a:defRPr>
            </a:lvl1pPr>
            <a:lvl2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2pPr>
            <a:lvl3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3pPr>
            <a:lvl4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4pPr>
            <a:lvl5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0" cap="none" spc="0" normalizeH="0" baseline="0" noProof="0" dirty="0">
                <a:ln>
                  <a:noFill/>
                </a:ln>
                <a:solidFill>
                  <a:prstClr val="white"/>
                </a:solidFill>
                <a:effectLst/>
                <a:uLnTx/>
                <a:uFillTx/>
                <a:latin typeface="Franklin Gothic Demi" pitchFamily="34" charset="0"/>
                <a:ea typeface="微軟正黑體"/>
                <a:cs typeface="+mj-cs"/>
              </a:rPr>
              <a:t>25H1 Results Highlight </a:t>
            </a:r>
          </a:p>
        </p:txBody>
      </p:sp>
      <p:pic>
        <p:nvPicPr>
          <p:cNvPr id="4" name="圖片 3">
            <a:extLst>
              <a:ext uri="{FF2B5EF4-FFF2-40B4-BE49-F238E27FC236}">
                <a16:creationId xmlns:a16="http://schemas.microsoft.com/office/drawing/2014/main" id="{53FF0FF6-52E9-16E4-C62F-903EE0190330}"/>
              </a:ext>
            </a:extLst>
          </p:cNvPr>
          <p:cNvPicPr>
            <a:picLocks noChangeAspect="1"/>
          </p:cNvPicPr>
          <p:nvPr/>
        </p:nvPicPr>
        <p:blipFill>
          <a:blip r:embed="rId2"/>
          <a:stretch>
            <a:fillRect/>
          </a:stretch>
        </p:blipFill>
        <p:spPr>
          <a:xfrm>
            <a:off x="864082" y="1275606"/>
            <a:ext cx="1092485" cy="1092485"/>
          </a:xfrm>
          <a:prstGeom prst="rect">
            <a:avLst/>
          </a:prstGeom>
        </p:spPr>
      </p:pic>
      <p:sp>
        <p:nvSpPr>
          <p:cNvPr id="17" name="矩形: 圓角 16">
            <a:extLst>
              <a:ext uri="{FF2B5EF4-FFF2-40B4-BE49-F238E27FC236}">
                <a16:creationId xmlns:a16="http://schemas.microsoft.com/office/drawing/2014/main" id="{38DF0518-C7C7-94EB-202D-4570C4CA7F18}"/>
              </a:ext>
            </a:extLst>
          </p:cNvPr>
          <p:cNvSpPr/>
          <p:nvPr/>
        </p:nvSpPr>
        <p:spPr>
          <a:xfrm>
            <a:off x="3631047" y="915566"/>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500" b="1" dirty="0">
                <a:solidFill>
                  <a:schemeClr val="bg1"/>
                </a:solidFill>
              </a:rPr>
              <a:t>Revenue</a:t>
            </a:r>
          </a:p>
        </p:txBody>
      </p:sp>
      <p:sp>
        <p:nvSpPr>
          <p:cNvPr id="19" name="文字方塊 18">
            <a:extLst>
              <a:ext uri="{FF2B5EF4-FFF2-40B4-BE49-F238E27FC236}">
                <a16:creationId xmlns:a16="http://schemas.microsoft.com/office/drawing/2014/main" id="{4E950DF9-6522-EF83-0DB3-2D1F9BE0CBD9}"/>
              </a:ext>
            </a:extLst>
          </p:cNvPr>
          <p:cNvSpPr txBox="1"/>
          <p:nvPr/>
        </p:nvSpPr>
        <p:spPr>
          <a:xfrm>
            <a:off x="3738124" y="143333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NT$9,</a:t>
            </a:r>
            <a:r>
              <a:rPr lang="en-US" altLang="zh-TW" sz="1600" b="1" dirty="0"/>
              <a:t>597</a:t>
            </a:r>
            <a:r>
              <a:rPr lang="en-US" altLang="zh-TW" sz="1600" b="1" dirty="0">
                <a:solidFill>
                  <a:schemeClr val="tx1"/>
                </a:solidFill>
              </a:rPr>
              <a:t>M</a:t>
            </a:r>
          </a:p>
        </p:txBody>
      </p:sp>
      <p:sp>
        <p:nvSpPr>
          <p:cNvPr id="21" name="文字方塊 20">
            <a:extLst>
              <a:ext uri="{FF2B5EF4-FFF2-40B4-BE49-F238E27FC236}">
                <a16:creationId xmlns:a16="http://schemas.microsoft.com/office/drawing/2014/main" id="{933C34D9-E3C0-8972-6FE4-CFA85FD7A8D3}"/>
              </a:ext>
            </a:extLst>
          </p:cNvPr>
          <p:cNvSpPr txBox="1"/>
          <p:nvPr/>
        </p:nvSpPr>
        <p:spPr>
          <a:xfrm>
            <a:off x="4485703" y="1992834"/>
            <a:ext cx="662361" cy="492443"/>
          </a:xfrm>
          <a:prstGeom prst="rect">
            <a:avLst/>
          </a:prstGeom>
          <a:noFill/>
          <a:ln>
            <a:noFill/>
          </a:ln>
        </p:spPr>
        <p:txBody>
          <a:bodyPr wrap="none" rtlCol="0">
            <a:spAutoFit/>
          </a:bodyPr>
          <a:lstStyle/>
          <a:p>
            <a:pPr algn="ctr"/>
            <a:r>
              <a:rPr lang="en-US" altLang="zh-TW" sz="1300" b="1" dirty="0"/>
              <a:t>YoY</a:t>
            </a:r>
          </a:p>
          <a:p>
            <a:pPr algn="ctr"/>
            <a:r>
              <a:rPr lang="en-US" altLang="zh-TW" sz="1300" b="1" dirty="0"/>
              <a:t>50.4%</a:t>
            </a:r>
            <a:endParaRPr lang="zh-TW" altLang="en-US" sz="1300" b="1" dirty="0"/>
          </a:p>
        </p:txBody>
      </p:sp>
      <p:sp>
        <p:nvSpPr>
          <p:cNvPr id="23" name="矩形: 剪去單一角落 22">
            <a:extLst>
              <a:ext uri="{FF2B5EF4-FFF2-40B4-BE49-F238E27FC236}">
                <a16:creationId xmlns:a16="http://schemas.microsoft.com/office/drawing/2014/main" id="{006BCCCD-6A11-6691-4689-5266E7B710C3}"/>
              </a:ext>
            </a:extLst>
          </p:cNvPr>
          <p:cNvSpPr/>
          <p:nvPr/>
        </p:nvSpPr>
        <p:spPr>
          <a:xfrm>
            <a:off x="6290351" y="1083054"/>
            <a:ext cx="2530121" cy="1560703"/>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E70E23BE-A0C6-113D-F6F6-CFC971D04C83}"/>
              </a:ext>
            </a:extLst>
          </p:cNvPr>
          <p:cNvSpPr/>
          <p:nvPr/>
        </p:nvSpPr>
        <p:spPr>
          <a:xfrm>
            <a:off x="6432288" y="915566"/>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500" b="1" dirty="0">
                <a:solidFill>
                  <a:schemeClr val="bg1"/>
                </a:solidFill>
              </a:rPr>
              <a:t>Gross Profit</a:t>
            </a:r>
          </a:p>
        </p:txBody>
      </p:sp>
      <p:sp>
        <p:nvSpPr>
          <p:cNvPr id="25" name="文字方塊 24">
            <a:extLst>
              <a:ext uri="{FF2B5EF4-FFF2-40B4-BE49-F238E27FC236}">
                <a16:creationId xmlns:a16="http://schemas.microsoft.com/office/drawing/2014/main" id="{2947FAF6-65D7-D5C9-05CE-D442903D7969}"/>
              </a:ext>
            </a:extLst>
          </p:cNvPr>
          <p:cNvSpPr txBox="1"/>
          <p:nvPr/>
        </p:nvSpPr>
        <p:spPr>
          <a:xfrm>
            <a:off x="6500137" y="143333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NT$ 2,828M</a:t>
            </a:r>
          </a:p>
        </p:txBody>
      </p:sp>
      <p:sp>
        <p:nvSpPr>
          <p:cNvPr id="27" name="文字方塊 26">
            <a:extLst>
              <a:ext uri="{FF2B5EF4-FFF2-40B4-BE49-F238E27FC236}">
                <a16:creationId xmlns:a16="http://schemas.microsoft.com/office/drawing/2014/main" id="{0AC61FE2-A1EF-896A-5E01-86E1646990ED}"/>
              </a:ext>
            </a:extLst>
          </p:cNvPr>
          <p:cNvSpPr txBox="1"/>
          <p:nvPr/>
        </p:nvSpPr>
        <p:spPr>
          <a:xfrm>
            <a:off x="6765049" y="1993431"/>
            <a:ext cx="880261"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76.5%</a:t>
            </a:r>
            <a:endParaRPr lang="zh-TW" altLang="en-US" sz="1300" b="1" dirty="0"/>
          </a:p>
        </p:txBody>
      </p:sp>
      <p:sp>
        <p:nvSpPr>
          <p:cNvPr id="28" name="文字方塊 27">
            <a:extLst>
              <a:ext uri="{FF2B5EF4-FFF2-40B4-BE49-F238E27FC236}">
                <a16:creationId xmlns:a16="http://schemas.microsoft.com/office/drawing/2014/main" id="{4F99032C-1127-2256-E807-8D437CE06025}"/>
              </a:ext>
            </a:extLst>
          </p:cNvPr>
          <p:cNvSpPr txBox="1"/>
          <p:nvPr/>
        </p:nvSpPr>
        <p:spPr>
          <a:xfrm>
            <a:off x="7692318" y="1999230"/>
            <a:ext cx="696106" cy="492443"/>
          </a:xfrm>
          <a:prstGeom prst="rect">
            <a:avLst/>
          </a:prstGeom>
          <a:noFill/>
          <a:ln>
            <a:noFill/>
          </a:ln>
        </p:spPr>
        <p:txBody>
          <a:bodyPr wrap="square" rtlCol="0">
            <a:spAutoFit/>
          </a:bodyPr>
          <a:lstStyle/>
          <a:p>
            <a:pPr algn="ctr"/>
            <a:r>
              <a:rPr lang="en-US" altLang="zh-TW" sz="1300" b="1" dirty="0"/>
              <a:t>GM</a:t>
            </a:r>
          </a:p>
          <a:p>
            <a:pPr algn="ctr"/>
            <a:r>
              <a:rPr lang="en-US" altLang="zh-TW" sz="1300" b="1" dirty="0"/>
              <a:t>29.5%</a:t>
            </a:r>
            <a:endParaRPr lang="zh-TW" altLang="en-US" sz="1300" b="1" dirty="0"/>
          </a:p>
        </p:txBody>
      </p:sp>
      <p:sp>
        <p:nvSpPr>
          <p:cNvPr id="34" name="矩形: 剪去單一角落 33">
            <a:extLst>
              <a:ext uri="{FF2B5EF4-FFF2-40B4-BE49-F238E27FC236}">
                <a16:creationId xmlns:a16="http://schemas.microsoft.com/office/drawing/2014/main" id="{795941AE-6B24-F3C8-7B52-399F0BC68EF7}"/>
              </a:ext>
            </a:extLst>
          </p:cNvPr>
          <p:cNvSpPr/>
          <p:nvPr/>
        </p:nvSpPr>
        <p:spPr>
          <a:xfrm>
            <a:off x="3489110" y="3026374"/>
            <a:ext cx="2530121" cy="1560702"/>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圓角 34">
            <a:extLst>
              <a:ext uri="{FF2B5EF4-FFF2-40B4-BE49-F238E27FC236}">
                <a16:creationId xmlns:a16="http://schemas.microsoft.com/office/drawing/2014/main" id="{30321E1B-0502-58C6-5DB0-7FCE518237E5}"/>
              </a:ext>
            </a:extLst>
          </p:cNvPr>
          <p:cNvSpPr/>
          <p:nvPr/>
        </p:nvSpPr>
        <p:spPr>
          <a:xfrm>
            <a:off x="3631047" y="2858885"/>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500" b="1" dirty="0">
                <a:solidFill>
                  <a:schemeClr val="bg1"/>
                </a:solidFill>
              </a:rPr>
              <a:t>Operating Profit</a:t>
            </a:r>
          </a:p>
        </p:txBody>
      </p:sp>
      <p:sp>
        <p:nvSpPr>
          <p:cNvPr id="36" name="文字方塊 35">
            <a:extLst>
              <a:ext uri="{FF2B5EF4-FFF2-40B4-BE49-F238E27FC236}">
                <a16:creationId xmlns:a16="http://schemas.microsoft.com/office/drawing/2014/main" id="{AECA4276-5418-0C08-E747-1D75CA23790A}"/>
              </a:ext>
            </a:extLst>
          </p:cNvPr>
          <p:cNvSpPr txBox="1"/>
          <p:nvPr/>
        </p:nvSpPr>
        <p:spPr>
          <a:xfrm>
            <a:off x="3696382" y="342322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NT$ 2,129M</a:t>
            </a:r>
          </a:p>
        </p:txBody>
      </p:sp>
      <p:sp>
        <p:nvSpPr>
          <p:cNvPr id="40" name="矩形: 剪去單一角落 39">
            <a:extLst>
              <a:ext uri="{FF2B5EF4-FFF2-40B4-BE49-F238E27FC236}">
                <a16:creationId xmlns:a16="http://schemas.microsoft.com/office/drawing/2014/main" id="{5F0EA2D7-1B86-8100-2E04-2E742183B603}"/>
              </a:ext>
            </a:extLst>
          </p:cNvPr>
          <p:cNvSpPr/>
          <p:nvPr/>
        </p:nvSpPr>
        <p:spPr>
          <a:xfrm>
            <a:off x="6290352" y="3026374"/>
            <a:ext cx="2530120" cy="1560702"/>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圓角 40">
            <a:extLst>
              <a:ext uri="{FF2B5EF4-FFF2-40B4-BE49-F238E27FC236}">
                <a16:creationId xmlns:a16="http://schemas.microsoft.com/office/drawing/2014/main" id="{55AAC477-89DB-DE48-D455-A632D996D84A}"/>
              </a:ext>
            </a:extLst>
          </p:cNvPr>
          <p:cNvSpPr/>
          <p:nvPr/>
        </p:nvSpPr>
        <p:spPr>
          <a:xfrm>
            <a:off x="6432288" y="2858885"/>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500" b="1" dirty="0">
                <a:solidFill>
                  <a:schemeClr val="bg1"/>
                </a:solidFill>
              </a:rPr>
              <a:t>EPS</a:t>
            </a:r>
          </a:p>
        </p:txBody>
      </p:sp>
      <p:sp>
        <p:nvSpPr>
          <p:cNvPr id="42" name="文字方塊 41">
            <a:extLst>
              <a:ext uri="{FF2B5EF4-FFF2-40B4-BE49-F238E27FC236}">
                <a16:creationId xmlns:a16="http://schemas.microsoft.com/office/drawing/2014/main" id="{1B16C477-8EB9-6A62-9214-0DD58EAC17F1}"/>
              </a:ext>
            </a:extLst>
          </p:cNvPr>
          <p:cNvSpPr txBox="1"/>
          <p:nvPr/>
        </p:nvSpPr>
        <p:spPr>
          <a:xfrm>
            <a:off x="6507636" y="342322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NT$12.40</a:t>
            </a:r>
          </a:p>
        </p:txBody>
      </p:sp>
      <p:sp>
        <p:nvSpPr>
          <p:cNvPr id="46" name="文字方塊 45">
            <a:extLst>
              <a:ext uri="{FF2B5EF4-FFF2-40B4-BE49-F238E27FC236}">
                <a16:creationId xmlns:a16="http://schemas.microsoft.com/office/drawing/2014/main" id="{E6B4340F-7A6A-9B3C-44F5-F41F1F9D4179}"/>
              </a:ext>
            </a:extLst>
          </p:cNvPr>
          <p:cNvSpPr txBox="1"/>
          <p:nvPr/>
        </p:nvSpPr>
        <p:spPr>
          <a:xfrm>
            <a:off x="3923928" y="3927508"/>
            <a:ext cx="905000"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107.3%</a:t>
            </a:r>
            <a:endParaRPr lang="zh-TW" altLang="en-US" sz="1300" b="1" dirty="0"/>
          </a:p>
        </p:txBody>
      </p:sp>
      <p:sp>
        <p:nvSpPr>
          <p:cNvPr id="47" name="文字方塊 46">
            <a:extLst>
              <a:ext uri="{FF2B5EF4-FFF2-40B4-BE49-F238E27FC236}">
                <a16:creationId xmlns:a16="http://schemas.microsoft.com/office/drawing/2014/main" id="{7688F8D9-E459-DCCE-1D92-2FA55CD08150}"/>
              </a:ext>
            </a:extLst>
          </p:cNvPr>
          <p:cNvSpPr txBox="1"/>
          <p:nvPr/>
        </p:nvSpPr>
        <p:spPr>
          <a:xfrm>
            <a:off x="4849205" y="3927131"/>
            <a:ext cx="731198" cy="492443"/>
          </a:xfrm>
          <a:prstGeom prst="rect">
            <a:avLst/>
          </a:prstGeom>
          <a:noFill/>
          <a:ln>
            <a:noFill/>
          </a:ln>
        </p:spPr>
        <p:txBody>
          <a:bodyPr wrap="square" rtlCol="0">
            <a:spAutoFit/>
          </a:bodyPr>
          <a:lstStyle/>
          <a:p>
            <a:pPr algn="ctr"/>
            <a:r>
              <a:rPr lang="en-US" altLang="zh-TW" sz="1300" b="1" dirty="0"/>
              <a:t>OPM</a:t>
            </a:r>
          </a:p>
          <a:p>
            <a:pPr algn="ctr"/>
            <a:r>
              <a:rPr lang="en-US" altLang="zh-TW" sz="1300" b="1" dirty="0"/>
              <a:t>22.2%</a:t>
            </a:r>
            <a:endParaRPr lang="zh-TW" altLang="en-US" sz="1300" b="1" dirty="0"/>
          </a:p>
        </p:txBody>
      </p:sp>
      <p:sp>
        <p:nvSpPr>
          <p:cNvPr id="49" name="文字方塊 48">
            <a:extLst>
              <a:ext uri="{FF2B5EF4-FFF2-40B4-BE49-F238E27FC236}">
                <a16:creationId xmlns:a16="http://schemas.microsoft.com/office/drawing/2014/main" id="{15D3DF9C-294C-5837-AD03-0F7D9259E27D}"/>
              </a:ext>
            </a:extLst>
          </p:cNvPr>
          <p:cNvSpPr txBox="1"/>
          <p:nvPr/>
        </p:nvSpPr>
        <p:spPr>
          <a:xfrm>
            <a:off x="7164288" y="3920535"/>
            <a:ext cx="880274"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82.4%</a:t>
            </a:r>
            <a:endParaRPr lang="zh-TW" altLang="en-US" sz="1300" b="1" dirty="0"/>
          </a:p>
        </p:txBody>
      </p:sp>
      <p:cxnSp>
        <p:nvCxnSpPr>
          <p:cNvPr id="7" name="直線接點 6">
            <a:extLst>
              <a:ext uri="{FF2B5EF4-FFF2-40B4-BE49-F238E27FC236}">
                <a16:creationId xmlns:a16="http://schemas.microsoft.com/office/drawing/2014/main" id="{8AE0CBBC-1F7B-1A18-8F55-04B137904D61}"/>
              </a:ext>
            </a:extLst>
          </p:cNvPr>
          <p:cNvCxnSpPr>
            <a:cxnSpLocks/>
          </p:cNvCxnSpPr>
          <p:nvPr/>
        </p:nvCxnSpPr>
        <p:spPr>
          <a:xfrm>
            <a:off x="7594339" y="2069736"/>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9" name="直線接點 8">
            <a:extLst>
              <a:ext uri="{FF2B5EF4-FFF2-40B4-BE49-F238E27FC236}">
                <a16:creationId xmlns:a16="http://schemas.microsoft.com/office/drawing/2014/main" id="{57326B93-0E3A-7B46-C53F-8720A1F19220}"/>
              </a:ext>
            </a:extLst>
          </p:cNvPr>
          <p:cNvCxnSpPr>
            <a:cxnSpLocks/>
          </p:cNvCxnSpPr>
          <p:nvPr/>
        </p:nvCxnSpPr>
        <p:spPr>
          <a:xfrm>
            <a:off x="4775945" y="3987831"/>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9809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1D44D4-9B20-6F5C-7D04-F1909DBB232D}"/>
              </a:ext>
            </a:extLst>
          </p:cNvPr>
          <p:cNvSpPr>
            <a:spLocks noGrp="1"/>
          </p:cNvSpPr>
          <p:nvPr>
            <p:ph type="title"/>
          </p:nvPr>
        </p:nvSpPr>
        <p:spPr>
          <a:xfrm>
            <a:off x="457200" y="339502"/>
            <a:ext cx="8229600" cy="475822"/>
          </a:xfrm>
        </p:spPr>
        <p:txBody>
          <a:bodyPr/>
          <a:lstStyle/>
          <a:p>
            <a:pPr algn="ctr"/>
            <a:r>
              <a:rPr kumimoji="1" lang="en-US" altLang="zh-TW" kern="0" dirty="0">
                <a:solidFill>
                  <a:schemeClr val="accent1">
                    <a:lumMod val="50000"/>
                  </a:schemeClr>
                </a:solidFill>
                <a:latin typeface="Franklin Gothic Demi" pitchFamily="34" charset="0"/>
                <a:ea typeface="微軟正黑體"/>
              </a:rPr>
              <a:t>Revenue Breakdown</a:t>
            </a:r>
          </a:p>
        </p:txBody>
      </p:sp>
      <p:sp>
        <p:nvSpPr>
          <p:cNvPr id="8" name="文字方塊 7">
            <a:extLst>
              <a:ext uri="{FF2B5EF4-FFF2-40B4-BE49-F238E27FC236}">
                <a16:creationId xmlns:a16="http://schemas.microsoft.com/office/drawing/2014/main" id="{82AB7ECA-88F1-C330-D769-F27A9EEF3AC0}"/>
              </a:ext>
            </a:extLst>
          </p:cNvPr>
          <p:cNvSpPr txBox="1"/>
          <p:nvPr/>
        </p:nvSpPr>
        <p:spPr>
          <a:xfrm>
            <a:off x="971600" y="1079048"/>
            <a:ext cx="2787540" cy="340574"/>
          </a:xfrm>
          <a:prstGeom prst="homePlate">
            <a:avLst/>
          </a:prstGeom>
          <a:solidFill>
            <a:schemeClr val="accent1">
              <a:lumMod val="20000"/>
              <a:lumOff val="80000"/>
            </a:schemeClr>
          </a:solidFill>
        </p:spPr>
        <p:txBody>
          <a:bodyPr wrap="square" rtlCol="0" anchor="ctr">
            <a:noAutofit/>
          </a:bodyPr>
          <a:lstStyle/>
          <a:p>
            <a:pPr algn="ctr"/>
            <a:r>
              <a:rPr kumimoji="1" lang="en-US" altLang="zh-TW" b="1" kern="0" dirty="0">
                <a:solidFill>
                  <a:schemeClr val="accent1">
                    <a:lumMod val="50000"/>
                  </a:schemeClr>
                </a:solidFill>
                <a:latin typeface="Franklin Gothic Demi" pitchFamily="34" charset="0"/>
                <a:ea typeface="微軟正黑體"/>
                <a:cs typeface="+mj-cs"/>
              </a:rPr>
              <a:t>By Product</a:t>
            </a:r>
            <a:endParaRPr kumimoji="1" lang="zh-TW" altLang="en-US" sz="2400" b="1" kern="0" dirty="0">
              <a:solidFill>
                <a:schemeClr val="accent1">
                  <a:lumMod val="50000"/>
                </a:schemeClr>
              </a:solidFill>
              <a:latin typeface="Franklin Gothic Demi" pitchFamily="34" charset="0"/>
              <a:ea typeface="微軟正黑體"/>
              <a:cs typeface="+mj-cs"/>
            </a:endParaRPr>
          </a:p>
        </p:txBody>
      </p:sp>
      <p:sp>
        <p:nvSpPr>
          <p:cNvPr id="13" name="文字方塊 12">
            <a:extLst>
              <a:ext uri="{FF2B5EF4-FFF2-40B4-BE49-F238E27FC236}">
                <a16:creationId xmlns:a16="http://schemas.microsoft.com/office/drawing/2014/main" id="{421E8CB3-7DBA-6CB2-A4DB-77B959F5763D}"/>
              </a:ext>
            </a:extLst>
          </p:cNvPr>
          <p:cNvSpPr txBox="1"/>
          <p:nvPr/>
        </p:nvSpPr>
        <p:spPr>
          <a:xfrm>
            <a:off x="5292080" y="1079048"/>
            <a:ext cx="2787540" cy="340574"/>
          </a:xfrm>
          <a:prstGeom prst="homePlate">
            <a:avLst/>
          </a:prstGeom>
          <a:solidFill>
            <a:schemeClr val="accent1">
              <a:lumMod val="20000"/>
              <a:lumOff val="80000"/>
            </a:schemeClr>
          </a:solidFill>
        </p:spPr>
        <p:txBody>
          <a:bodyPr wrap="square" rtlCol="0" anchor="ctr">
            <a:noAutofit/>
          </a:bodyPr>
          <a:lstStyle/>
          <a:p>
            <a:pPr algn="ctr"/>
            <a:r>
              <a:rPr kumimoji="1" lang="en-US" altLang="zh-TW" b="1" kern="0" dirty="0">
                <a:solidFill>
                  <a:schemeClr val="accent1">
                    <a:lumMod val="50000"/>
                  </a:schemeClr>
                </a:solidFill>
                <a:latin typeface="Franklin Gothic Demi" pitchFamily="34" charset="0"/>
                <a:ea typeface="微軟正黑體"/>
                <a:cs typeface="+mj-cs"/>
              </a:rPr>
              <a:t>By Geography</a:t>
            </a:r>
            <a:endParaRPr kumimoji="1" lang="zh-TW" altLang="en-US" b="1" kern="0" dirty="0">
              <a:solidFill>
                <a:schemeClr val="accent1">
                  <a:lumMod val="50000"/>
                </a:schemeClr>
              </a:solidFill>
              <a:latin typeface="Franklin Gothic Demi" pitchFamily="34" charset="0"/>
              <a:ea typeface="微軟正黑體"/>
              <a:cs typeface="+mj-cs"/>
            </a:endParaRPr>
          </a:p>
        </p:txBody>
      </p:sp>
      <p:pic>
        <p:nvPicPr>
          <p:cNvPr id="5" name="圖片 4">
            <a:extLst>
              <a:ext uri="{FF2B5EF4-FFF2-40B4-BE49-F238E27FC236}">
                <a16:creationId xmlns:a16="http://schemas.microsoft.com/office/drawing/2014/main" id="{B5DF4325-FECE-4C89-70B2-D4971EDD8A22}"/>
              </a:ext>
            </a:extLst>
          </p:cNvPr>
          <p:cNvPicPr>
            <a:picLocks noChangeAspect="1"/>
          </p:cNvPicPr>
          <p:nvPr/>
        </p:nvPicPr>
        <p:blipFill>
          <a:blip r:embed="rId2"/>
          <a:stretch>
            <a:fillRect/>
          </a:stretch>
        </p:blipFill>
        <p:spPr>
          <a:xfrm>
            <a:off x="881790" y="1423495"/>
            <a:ext cx="3068809" cy="3316293"/>
          </a:xfrm>
          <a:prstGeom prst="rect">
            <a:avLst/>
          </a:prstGeom>
        </p:spPr>
      </p:pic>
      <p:pic>
        <p:nvPicPr>
          <p:cNvPr id="7" name="圖片 6">
            <a:extLst>
              <a:ext uri="{FF2B5EF4-FFF2-40B4-BE49-F238E27FC236}">
                <a16:creationId xmlns:a16="http://schemas.microsoft.com/office/drawing/2014/main" id="{5A1B4193-FEFD-1415-6884-514BA9C04CD3}"/>
              </a:ext>
            </a:extLst>
          </p:cNvPr>
          <p:cNvPicPr>
            <a:picLocks noChangeAspect="1"/>
          </p:cNvPicPr>
          <p:nvPr/>
        </p:nvPicPr>
        <p:blipFill>
          <a:blip r:embed="rId3"/>
          <a:stretch>
            <a:fillRect/>
          </a:stretch>
        </p:blipFill>
        <p:spPr>
          <a:xfrm>
            <a:off x="5265419" y="1496192"/>
            <a:ext cx="3172582" cy="3242694"/>
          </a:xfrm>
          <a:prstGeom prst="rect">
            <a:avLst/>
          </a:prstGeom>
        </p:spPr>
      </p:pic>
    </p:spTree>
    <p:extLst>
      <p:ext uri="{BB962C8B-B14F-4D97-AF65-F5344CB8AC3E}">
        <p14:creationId xmlns:p14="http://schemas.microsoft.com/office/powerpoint/2010/main" val="134933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73EAFC-B463-B0C8-D300-A786B2C32408}"/>
              </a:ext>
            </a:extLst>
          </p:cNvPr>
          <p:cNvSpPr>
            <a:spLocks noGrp="1"/>
          </p:cNvSpPr>
          <p:nvPr>
            <p:ph type="title"/>
          </p:nvPr>
        </p:nvSpPr>
        <p:spPr>
          <a:xfrm>
            <a:off x="457200" y="164286"/>
            <a:ext cx="8229600" cy="475822"/>
          </a:xfrm>
        </p:spPr>
        <p:txBody>
          <a:bodyPr/>
          <a:lstStyle/>
          <a:p>
            <a:pPr algn="ctr"/>
            <a:r>
              <a:rPr kumimoji="1" lang="en-US" altLang="zh-TW" kern="0" dirty="0">
                <a:solidFill>
                  <a:schemeClr val="accent1">
                    <a:lumMod val="50000"/>
                  </a:schemeClr>
                </a:solidFill>
                <a:latin typeface="Franklin Gothic Demi" pitchFamily="34" charset="0"/>
                <a:ea typeface="微軟正黑體"/>
              </a:rPr>
              <a:t>2025Q2 - Quarterly Income Statement </a:t>
            </a:r>
            <a:endParaRPr kumimoji="1" lang="zh-TW" altLang="en-US" kern="0" dirty="0">
              <a:solidFill>
                <a:schemeClr val="accent1">
                  <a:lumMod val="50000"/>
                </a:schemeClr>
              </a:solidFill>
              <a:latin typeface="Franklin Gothic Demi" pitchFamily="34" charset="0"/>
              <a:ea typeface="微軟正黑體"/>
            </a:endParaRPr>
          </a:p>
        </p:txBody>
      </p:sp>
      <p:graphicFrame>
        <p:nvGraphicFramePr>
          <p:cNvPr id="4" name="表格 8">
            <a:extLst>
              <a:ext uri="{FF2B5EF4-FFF2-40B4-BE49-F238E27FC236}">
                <a16:creationId xmlns:a16="http://schemas.microsoft.com/office/drawing/2014/main" id="{C5D8B9A9-D14B-C80A-0943-2F27F1AD9C30}"/>
              </a:ext>
            </a:extLst>
          </p:cNvPr>
          <p:cNvGraphicFramePr>
            <a:graphicFrameLocks noGrp="1"/>
          </p:cNvGraphicFramePr>
          <p:nvPr>
            <p:extLst>
              <p:ext uri="{D42A27DB-BD31-4B8C-83A1-F6EECF244321}">
                <p14:modId xmlns:p14="http://schemas.microsoft.com/office/powerpoint/2010/main" val="123482271"/>
              </p:ext>
            </p:extLst>
          </p:nvPr>
        </p:nvGraphicFramePr>
        <p:xfrm>
          <a:off x="593558" y="640108"/>
          <a:ext cx="7956883" cy="4351020"/>
        </p:xfrm>
        <a:graphic>
          <a:graphicData uri="http://schemas.openxmlformats.org/drawingml/2006/table">
            <a:tbl>
              <a:tblPr firstRow="1" bandRow="1"/>
              <a:tblGrid>
                <a:gridCol w="2448268">
                  <a:extLst>
                    <a:ext uri="{9D8B030D-6E8A-4147-A177-3AD203B41FA5}">
                      <a16:colId xmlns:a16="http://schemas.microsoft.com/office/drawing/2014/main" val="1925088011"/>
                    </a:ext>
                  </a:extLst>
                </a:gridCol>
                <a:gridCol w="1101723">
                  <a:extLst>
                    <a:ext uri="{9D8B030D-6E8A-4147-A177-3AD203B41FA5}">
                      <a16:colId xmlns:a16="http://schemas.microsoft.com/office/drawing/2014/main" val="933761008"/>
                    </a:ext>
                  </a:extLst>
                </a:gridCol>
                <a:gridCol w="1101723">
                  <a:extLst>
                    <a:ext uri="{9D8B030D-6E8A-4147-A177-3AD203B41FA5}">
                      <a16:colId xmlns:a16="http://schemas.microsoft.com/office/drawing/2014/main" val="4034790559"/>
                    </a:ext>
                  </a:extLst>
                </a:gridCol>
                <a:gridCol w="1101723">
                  <a:extLst>
                    <a:ext uri="{9D8B030D-6E8A-4147-A177-3AD203B41FA5}">
                      <a16:colId xmlns:a16="http://schemas.microsoft.com/office/drawing/2014/main" val="3254168650"/>
                    </a:ext>
                  </a:extLst>
                </a:gridCol>
                <a:gridCol w="1101723">
                  <a:extLst>
                    <a:ext uri="{9D8B030D-6E8A-4147-A177-3AD203B41FA5}">
                      <a16:colId xmlns:a16="http://schemas.microsoft.com/office/drawing/2014/main" val="4032647009"/>
                    </a:ext>
                  </a:extLst>
                </a:gridCol>
                <a:gridCol w="1101723">
                  <a:extLst>
                    <a:ext uri="{9D8B030D-6E8A-4147-A177-3AD203B41FA5}">
                      <a16:colId xmlns:a16="http://schemas.microsoft.com/office/drawing/2014/main" val="2178266170"/>
                    </a:ext>
                  </a:extLst>
                </a:gridCol>
              </a:tblGrid>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b="1" dirty="0">
                          <a:solidFill>
                            <a:schemeClr val="bg1"/>
                          </a:solidFill>
                          <a:latin typeface="Calibri" panose="020F0502020204030204" pitchFamily="34" charset="0"/>
                          <a:cs typeface="Calibri" panose="020F0502020204030204" pitchFamily="34" charset="0"/>
                        </a:rPr>
                        <a:t>(</a:t>
                      </a:r>
                      <a:r>
                        <a:rPr lang="en-US" altLang="zh-TW" sz="1250" b="1" dirty="0" err="1">
                          <a:solidFill>
                            <a:schemeClr val="bg1"/>
                          </a:solidFill>
                          <a:latin typeface="Calibri" panose="020F0502020204030204" pitchFamily="34" charset="0"/>
                          <a:cs typeface="Calibri" panose="020F0502020204030204" pitchFamily="34" charset="0"/>
                        </a:rPr>
                        <a:t>NT$Mn</a:t>
                      </a:r>
                      <a:r>
                        <a:rPr lang="en-US" altLang="zh-TW" sz="1250" b="1" dirty="0">
                          <a:solidFill>
                            <a:schemeClr val="bg1"/>
                          </a:solidFill>
                          <a:latin typeface="Calibri" panose="020F0502020204030204" pitchFamily="34" charset="0"/>
                          <a:cs typeface="Calibri" panose="020F0502020204030204" pitchFamily="34" charset="0"/>
                        </a:rPr>
                        <a:t>)</a:t>
                      </a:r>
                      <a:endParaRPr lang="zh-TW" altLang="en-US" sz="125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25Q2</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25Q1</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p>
                      <a:pPr algn="ctr"/>
                      <a:r>
                        <a:rPr lang="en-US" altLang="zh-TW" sz="1200" b="1" dirty="0">
                          <a:solidFill>
                            <a:schemeClr val="bg1"/>
                          </a:solidFill>
                          <a:latin typeface="Calibri" panose="020F0502020204030204" pitchFamily="34" charset="0"/>
                          <a:cs typeface="Calibri" panose="020F0502020204030204" pitchFamily="34" charset="0"/>
                        </a:rPr>
                        <a:t>QoQ</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24Q2</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YoY</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8176465"/>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b="1" dirty="0">
                          <a:latin typeface="Calibri" panose="020F0502020204030204" pitchFamily="34" charset="0"/>
                          <a:cs typeface="Calibri" panose="020F0502020204030204" pitchFamily="34" charset="0"/>
                        </a:rPr>
                        <a:t>Net Revenue</a:t>
                      </a:r>
                      <a:endParaRPr lang="zh-TW" altLang="en-US" sz="125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dirty="0">
                          <a:solidFill>
                            <a:srgbClr val="000000"/>
                          </a:solidFill>
                          <a:effectLst/>
                          <a:latin typeface="Calibri" panose="020F0502020204030204" pitchFamily="34" charset="0"/>
                          <a:ea typeface="新細明體" panose="02020500000000000000" pitchFamily="18" charset="-120"/>
                        </a:rPr>
                        <a:t>5,443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dirty="0">
                          <a:solidFill>
                            <a:srgbClr val="000000"/>
                          </a:solidFill>
                          <a:effectLst/>
                          <a:latin typeface="Calibri" panose="020F0502020204030204" pitchFamily="34" charset="0"/>
                          <a:ea typeface="新細明體" panose="02020500000000000000" pitchFamily="18" charset="-120"/>
                        </a:rPr>
                        <a:t>4,154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1" i="0" u="none" strike="noStrike">
                          <a:solidFill>
                            <a:srgbClr val="000000"/>
                          </a:solidFill>
                          <a:effectLst/>
                          <a:latin typeface="Calibri" panose="020F0502020204030204" pitchFamily="34" charset="0"/>
                          <a:ea typeface="新細明體" panose="02020500000000000000" pitchFamily="18" charset="-120"/>
                        </a:rPr>
                        <a:t>31.0%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a:solidFill>
                            <a:srgbClr val="000000"/>
                          </a:solidFill>
                          <a:effectLst/>
                          <a:latin typeface="Calibri" panose="020F0502020204030204" pitchFamily="34" charset="0"/>
                          <a:ea typeface="新細明體" panose="02020500000000000000" pitchFamily="18" charset="-120"/>
                        </a:rPr>
                        <a:t>3,607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1" i="0" u="none" strike="noStrike">
                          <a:solidFill>
                            <a:srgbClr val="000000"/>
                          </a:solidFill>
                          <a:effectLst/>
                          <a:latin typeface="Calibri" panose="020F0502020204030204" pitchFamily="34" charset="0"/>
                          <a:ea typeface="新細明體" panose="02020500000000000000" pitchFamily="18" charset="-120"/>
                        </a:rPr>
                        <a:t>50.9%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584615"/>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Gross Profit</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1,628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1,199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35.8%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913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78.3%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6908413"/>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Operating Profit</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1,244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885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40.6%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583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113.4%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1409311"/>
                  </a:ext>
                </a:extLst>
              </a:tr>
              <a:tr h="259370">
                <a:tc>
                  <a:txBody>
                    <a:bodyPr/>
                    <a:lstStyle/>
                    <a:p>
                      <a:pPr algn="l"/>
                      <a:r>
                        <a:rPr lang="en-US" altLang="zh-TW" sz="1250" dirty="0">
                          <a:latin typeface="Calibri" panose="020F0502020204030204" pitchFamily="34" charset="0"/>
                          <a:cs typeface="Calibri" panose="020F0502020204030204" pitchFamily="34" charset="0"/>
                        </a:rPr>
                        <a:t>Non-Operating Income(Loss)</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(108)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(700.0%)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25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(532.0%)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936824"/>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Pretax Profit</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1,137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903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25.9%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608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87.0%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9535441"/>
                  </a:ext>
                </a:extLst>
              </a:tr>
              <a:tr h="259370">
                <a:tc>
                  <a:txBody>
                    <a:bodyPr/>
                    <a:lstStyle/>
                    <a:p>
                      <a:pPr algn="l"/>
                      <a:r>
                        <a:rPr lang="en-US" altLang="zh-TW" sz="1250" dirty="0">
                          <a:latin typeface="Calibri" panose="020F0502020204030204" pitchFamily="34" charset="0"/>
                          <a:cs typeface="Calibri" panose="020F0502020204030204" pitchFamily="34" charset="0"/>
                        </a:rPr>
                        <a:t>Tax Expenses</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292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226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29.2%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151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93.4%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3658505"/>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b="1" dirty="0">
                          <a:latin typeface="Calibri" panose="020F0502020204030204" pitchFamily="34" charset="0"/>
                          <a:cs typeface="Calibri" panose="020F0502020204030204" pitchFamily="34" charset="0"/>
                        </a:rPr>
                        <a:t>Net Profit to Parent</a:t>
                      </a:r>
                      <a:endParaRPr lang="zh-TW" altLang="en-US" sz="125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a:solidFill>
                            <a:srgbClr val="000000"/>
                          </a:solidFill>
                          <a:effectLst/>
                          <a:latin typeface="Calibri" panose="020F0502020204030204" pitchFamily="34" charset="0"/>
                          <a:ea typeface="新細明體" panose="02020500000000000000" pitchFamily="18" charset="-120"/>
                        </a:rPr>
                        <a:t>829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dirty="0">
                          <a:solidFill>
                            <a:srgbClr val="000000"/>
                          </a:solidFill>
                          <a:effectLst/>
                          <a:latin typeface="Calibri" panose="020F0502020204030204" pitchFamily="34" charset="0"/>
                          <a:ea typeface="新細明體" panose="02020500000000000000" pitchFamily="18" charset="-120"/>
                        </a:rPr>
                        <a:t>667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1" i="0" u="none" strike="noStrike">
                          <a:solidFill>
                            <a:srgbClr val="000000"/>
                          </a:solidFill>
                          <a:effectLst/>
                          <a:latin typeface="Calibri" panose="020F0502020204030204" pitchFamily="34" charset="0"/>
                          <a:ea typeface="新細明體" panose="02020500000000000000" pitchFamily="18" charset="-120"/>
                        </a:rPr>
                        <a:t>24.3%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a:solidFill>
                            <a:srgbClr val="000000"/>
                          </a:solidFill>
                          <a:effectLst/>
                          <a:latin typeface="Calibri" panose="020F0502020204030204" pitchFamily="34" charset="0"/>
                          <a:ea typeface="新細明體" panose="02020500000000000000" pitchFamily="18" charset="-120"/>
                        </a:rPr>
                        <a:t>453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1" i="0" u="none" strike="noStrike" dirty="0">
                          <a:solidFill>
                            <a:srgbClr val="000000"/>
                          </a:solidFill>
                          <a:effectLst/>
                          <a:latin typeface="Calibri" panose="020F0502020204030204" pitchFamily="34" charset="0"/>
                          <a:ea typeface="新細明體" panose="02020500000000000000" pitchFamily="18" charset="-120"/>
                        </a:rPr>
                        <a:t>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075479"/>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EPS(NT$)</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6.87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5.53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3.77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82.2%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259710"/>
                  </a:ext>
                </a:extLst>
              </a:tr>
              <a:tr h="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1977463"/>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b="1" dirty="0">
                          <a:solidFill>
                            <a:schemeClr val="bg1"/>
                          </a:solidFill>
                          <a:latin typeface="Calibri" panose="020F0502020204030204" pitchFamily="34" charset="0"/>
                          <a:cs typeface="Calibri" panose="020F0502020204030204" pitchFamily="34" charset="0"/>
                        </a:rPr>
                        <a:t>Key Financial Ratios</a:t>
                      </a:r>
                      <a:endParaRPr lang="zh-TW" altLang="en-US" sz="125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25Q2</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25Q1</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p>
                      <a:pPr algn="ctr"/>
                      <a:r>
                        <a:rPr lang="en-US" altLang="zh-TW" sz="1200" b="1" dirty="0">
                          <a:solidFill>
                            <a:schemeClr val="bg1"/>
                          </a:solidFill>
                          <a:latin typeface="Calibri" panose="020F0502020204030204" pitchFamily="34" charset="0"/>
                          <a:cs typeface="Calibri" panose="020F0502020204030204" pitchFamily="34" charset="0"/>
                        </a:rPr>
                        <a:t>QoQ</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24Q2</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YoY</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753820537"/>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Gross Margin</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25.3%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260257"/>
                  </a:ext>
                </a:extLst>
              </a:tr>
              <a:tr h="259370">
                <a:tc>
                  <a:txBody>
                    <a:bodyPr/>
                    <a:lstStyle/>
                    <a:p>
                      <a:pPr algn="l"/>
                      <a:r>
                        <a:rPr lang="en-US" altLang="zh-TW" sz="1250" dirty="0">
                          <a:latin typeface="Calibri" panose="020F0502020204030204" pitchFamily="34" charset="0"/>
                          <a:cs typeface="Calibri" panose="020F0502020204030204" pitchFamily="34" charset="0"/>
                        </a:rPr>
                        <a:t>Operating Expense Ratio</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(17.0%)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9.4%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7701483"/>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Operating Margin</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22.9%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16.2%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41.4%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5309946"/>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Net Margin to Parent</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16.1%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743719"/>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Effective Tax Rate</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6848786"/>
                  </a:ext>
                </a:extLst>
              </a:tr>
            </a:tbl>
          </a:graphicData>
        </a:graphic>
      </p:graphicFrame>
    </p:spTree>
    <p:extLst>
      <p:ext uri="{BB962C8B-B14F-4D97-AF65-F5344CB8AC3E}">
        <p14:creationId xmlns:p14="http://schemas.microsoft.com/office/powerpoint/2010/main" val="138251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459D-FBFD-27C2-BD71-2971E7E9C50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1BE264D-3E80-C398-B4F1-9405798918FB}"/>
              </a:ext>
            </a:extLst>
          </p:cNvPr>
          <p:cNvSpPr>
            <a:spLocks noGrp="1"/>
          </p:cNvSpPr>
          <p:nvPr>
            <p:ph type="title"/>
          </p:nvPr>
        </p:nvSpPr>
        <p:spPr>
          <a:xfrm>
            <a:off x="457200" y="164286"/>
            <a:ext cx="8229600" cy="475822"/>
          </a:xfrm>
        </p:spPr>
        <p:txBody>
          <a:bodyPr/>
          <a:lstStyle/>
          <a:p>
            <a:pPr algn="ctr"/>
            <a:r>
              <a:rPr kumimoji="1" lang="en-US" altLang="zh-TW" kern="0" dirty="0">
                <a:solidFill>
                  <a:schemeClr val="accent1">
                    <a:lumMod val="50000"/>
                  </a:schemeClr>
                </a:solidFill>
                <a:latin typeface="Franklin Gothic Demi" pitchFamily="34" charset="0"/>
                <a:ea typeface="微軟正黑體"/>
              </a:rPr>
              <a:t>2025H2 - Income Statement </a:t>
            </a:r>
            <a:endParaRPr kumimoji="1" lang="zh-TW" altLang="en-US" kern="0" dirty="0">
              <a:solidFill>
                <a:schemeClr val="accent1">
                  <a:lumMod val="50000"/>
                </a:schemeClr>
              </a:solidFill>
              <a:latin typeface="Franklin Gothic Demi" pitchFamily="34" charset="0"/>
              <a:ea typeface="微軟正黑體"/>
            </a:endParaRPr>
          </a:p>
        </p:txBody>
      </p:sp>
      <p:graphicFrame>
        <p:nvGraphicFramePr>
          <p:cNvPr id="3" name="表格 8">
            <a:extLst>
              <a:ext uri="{FF2B5EF4-FFF2-40B4-BE49-F238E27FC236}">
                <a16:creationId xmlns:a16="http://schemas.microsoft.com/office/drawing/2014/main" id="{DC23F314-F5A3-35FA-8F81-98F3E2EE175C}"/>
              </a:ext>
            </a:extLst>
          </p:cNvPr>
          <p:cNvGraphicFramePr>
            <a:graphicFrameLocks noGrp="1"/>
          </p:cNvGraphicFramePr>
          <p:nvPr>
            <p:extLst>
              <p:ext uri="{D42A27DB-BD31-4B8C-83A1-F6EECF244321}">
                <p14:modId xmlns:p14="http://schemas.microsoft.com/office/powerpoint/2010/main" val="3891980197"/>
              </p:ext>
            </p:extLst>
          </p:nvPr>
        </p:nvGraphicFramePr>
        <p:xfrm>
          <a:off x="1547664" y="640108"/>
          <a:ext cx="5753437" cy="4351020"/>
        </p:xfrm>
        <a:graphic>
          <a:graphicData uri="http://schemas.openxmlformats.org/drawingml/2006/table">
            <a:tbl>
              <a:tblPr firstRow="1" bandRow="1"/>
              <a:tblGrid>
                <a:gridCol w="2448268">
                  <a:extLst>
                    <a:ext uri="{9D8B030D-6E8A-4147-A177-3AD203B41FA5}">
                      <a16:colId xmlns:a16="http://schemas.microsoft.com/office/drawing/2014/main" val="1925088011"/>
                    </a:ext>
                  </a:extLst>
                </a:gridCol>
                <a:gridCol w="1101723">
                  <a:extLst>
                    <a:ext uri="{9D8B030D-6E8A-4147-A177-3AD203B41FA5}">
                      <a16:colId xmlns:a16="http://schemas.microsoft.com/office/drawing/2014/main" val="933761008"/>
                    </a:ext>
                  </a:extLst>
                </a:gridCol>
                <a:gridCol w="1101723">
                  <a:extLst>
                    <a:ext uri="{9D8B030D-6E8A-4147-A177-3AD203B41FA5}">
                      <a16:colId xmlns:a16="http://schemas.microsoft.com/office/drawing/2014/main" val="4032647009"/>
                    </a:ext>
                  </a:extLst>
                </a:gridCol>
                <a:gridCol w="1101723">
                  <a:extLst>
                    <a:ext uri="{9D8B030D-6E8A-4147-A177-3AD203B41FA5}">
                      <a16:colId xmlns:a16="http://schemas.microsoft.com/office/drawing/2014/main" val="2178266170"/>
                    </a:ext>
                  </a:extLst>
                </a:gridCol>
              </a:tblGrid>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b="1" dirty="0">
                          <a:solidFill>
                            <a:schemeClr val="bg1"/>
                          </a:solidFill>
                          <a:latin typeface="Calibri" panose="020F0502020204030204" pitchFamily="34" charset="0"/>
                          <a:cs typeface="Calibri" panose="020F0502020204030204" pitchFamily="34" charset="0"/>
                        </a:rPr>
                        <a:t>(</a:t>
                      </a:r>
                      <a:r>
                        <a:rPr lang="en-US" altLang="zh-TW" sz="1250" b="1" dirty="0" err="1">
                          <a:solidFill>
                            <a:schemeClr val="bg1"/>
                          </a:solidFill>
                          <a:latin typeface="Calibri" panose="020F0502020204030204" pitchFamily="34" charset="0"/>
                          <a:cs typeface="Calibri" panose="020F0502020204030204" pitchFamily="34" charset="0"/>
                        </a:rPr>
                        <a:t>NT$Mn</a:t>
                      </a:r>
                      <a:r>
                        <a:rPr lang="en-US" altLang="zh-TW" sz="1250" b="1" dirty="0">
                          <a:solidFill>
                            <a:schemeClr val="bg1"/>
                          </a:solidFill>
                          <a:latin typeface="Calibri" panose="020F0502020204030204" pitchFamily="34" charset="0"/>
                          <a:cs typeface="Calibri" panose="020F0502020204030204" pitchFamily="34" charset="0"/>
                        </a:rPr>
                        <a:t>)</a:t>
                      </a:r>
                      <a:endParaRPr lang="zh-TW" altLang="en-US" sz="125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25H1</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24H1</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YoY</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8176465"/>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b="1" dirty="0">
                          <a:latin typeface="Calibri" panose="020F0502020204030204" pitchFamily="34" charset="0"/>
                          <a:cs typeface="Calibri" panose="020F0502020204030204" pitchFamily="34" charset="0"/>
                        </a:rPr>
                        <a:t>Net Revenue</a:t>
                      </a:r>
                      <a:endParaRPr lang="zh-TW" altLang="en-US" sz="125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a:solidFill>
                            <a:srgbClr val="000000"/>
                          </a:solidFill>
                          <a:effectLst/>
                          <a:latin typeface="Calibri" panose="020F0502020204030204" pitchFamily="34" charset="0"/>
                          <a:ea typeface="新細明體" panose="02020500000000000000" pitchFamily="18" charset="-120"/>
                        </a:rPr>
                        <a:t>9,597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b="1" dirty="0">
                          <a:latin typeface="Calibri"/>
                          <a:cs typeface="Calibri"/>
                        </a:rPr>
                        <a:t>6,381</a:t>
                      </a:r>
                      <a:endParaRPr lang="zh-TW" altLang="en-US" sz="1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50.4%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584615"/>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Gross Profit</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2,828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dirty="0">
                          <a:latin typeface="Calibri"/>
                          <a:cs typeface="Calibri"/>
                        </a:rPr>
                        <a:t>1,602</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76.5%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6908413"/>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Operating Profit</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2,129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dirty="0">
                          <a:latin typeface="Calibri"/>
                          <a:cs typeface="Calibri"/>
                        </a:rPr>
                        <a:t>1,027</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107.3%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1409311"/>
                  </a:ext>
                </a:extLst>
              </a:tr>
              <a:tr h="259370">
                <a:tc>
                  <a:txBody>
                    <a:bodyPr/>
                    <a:lstStyle/>
                    <a:p>
                      <a:pPr algn="l"/>
                      <a:r>
                        <a:rPr lang="en-US" altLang="zh-TW" sz="1250" dirty="0">
                          <a:latin typeface="Calibri" panose="020F0502020204030204" pitchFamily="34" charset="0"/>
                          <a:cs typeface="Calibri" panose="020F0502020204030204" pitchFamily="34" charset="0"/>
                        </a:rPr>
                        <a:t>Non-Operating Income(Loss)</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TW" altLang="en-US" sz="1200" dirty="0">
                          <a:latin typeface="Calibri"/>
                          <a:cs typeface="Calibri"/>
                        </a:rPr>
                        <a:t>75</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(218.7%)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8936824"/>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Pretax Profit</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2,040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dirty="0">
                          <a:latin typeface="Calibri"/>
                          <a:cs typeface="Calibri"/>
                        </a:rPr>
                        <a:t>1,102</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85.1%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9535441"/>
                  </a:ext>
                </a:extLst>
              </a:tr>
              <a:tr h="259370">
                <a:tc>
                  <a:txBody>
                    <a:bodyPr/>
                    <a:lstStyle/>
                    <a:p>
                      <a:pPr algn="l"/>
                      <a:r>
                        <a:rPr lang="en-US" altLang="zh-TW" sz="1250" dirty="0">
                          <a:latin typeface="Calibri" panose="020F0502020204030204" pitchFamily="34" charset="0"/>
                          <a:cs typeface="Calibri" panose="020F0502020204030204" pitchFamily="34" charset="0"/>
                        </a:rPr>
                        <a:t>Tax Expenses</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517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TW" altLang="en-US" sz="1200" dirty="0">
                          <a:latin typeface="Calibri"/>
                          <a:cs typeface="Calibri"/>
                        </a:rPr>
                        <a:t>269</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92.2%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3658505"/>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b="1" dirty="0">
                          <a:latin typeface="Calibri" panose="020F0502020204030204" pitchFamily="34" charset="0"/>
                          <a:cs typeface="Calibri" panose="020F0502020204030204" pitchFamily="34" charset="0"/>
                        </a:rPr>
                        <a:t>Net Profit to Parent</a:t>
                      </a:r>
                      <a:endParaRPr lang="zh-TW" altLang="en-US" sz="125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a:solidFill>
                            <a:srgbClr val="000000"/>
                          </a:solidFill>
                          <a:effectLst/>
                          <a:latin typeface="Calibri" panose="020F0502020204030204" pitchFamily="34" charset="0"/>
                          <a:ea typeface="新細明體" panose="02020500000000000000" pitchFamily="18" charset="-120"/>
                        </a:rPr>
                        <a:t>1,496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b="1" dirty="0">
                          <a:latin typeface="Calibri"/>
                          <a:cs typeface="Calibri"/>
                        </a:rPr>
                        <a:t>818</a:t>
                      </a:r>
                      <a:endParaRPr lang="zh-TW" altLang="en-US" sz="1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1" i="0" u="none" strike="noStrike" dirty="0">
                          <a:solidFill>
                            <a:srgbClr val="000000"/>
                          </a:solidFill>
                          <a:effectLst/>
                          <a:latin typeface="Calibri" panose="020F0502020204030204" pitchFamily="34" charset="0"/>
                          <a:ea typeface="新細明體" panose="02020500000000000000" pitchFamily="18" charset="-120"/>
                        </a:rPr>
                        <a:t>82.9%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075479"/>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EPS(NT$)</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12.40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dirty="0">
                          <a:latin typeface="Calibri"/>
                          <a:cs typeface="Calibri"/>
                        </a:rPr>
                        <a:t>6.80</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82.4%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259710"/>
                  </a:ext>
                </a:extLst>
              </a:tr>
              <a:tr h="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1977463"/>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b="1" dirty="0">
                          <a:solidFill>
                            <a:schemeClr val="bg1"/>
                          </a:solidFill>
                          <a:latin typeface="Calibri" panose="020F0502020204030204" pitchFamily="34" charset="0"/>
                          <a:cs typeface="Calibri" panose="020F0502020204030204" pitchFamily="34" charset="0"/>
                        </a:rPr>
                        <a:t>Key Financial Ratios</a:t>
                      </a:r>
                      <a:endParaRPr lang="zh-TW" altLang="en-US" sz="125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25H1</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24H1</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YoY</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753820537"/>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Gross Margin</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marL="0" algn="ctr" defTabSz="914400" rtl="0" eaLnBrk="1" fontAlgn="ctr" latinLnBrk="0" hangingPunct="1"/>
                      <a:r>
                        <a:rPr lang="en-US" altLang="zh-TW" sz="1200" kern="1200" dirty="0">
                          <a:solidFill>
                            <a:schemeClr val="tx1"/>
                          </a:solidFill>
                          <a:latin typeface="Calibri"/>
                          <a:ea typeface="+mn-ea"/>
                          <a:cs typeface="Calibri"/>
                        </a:rPr>
                        <a:t>25.1%</a:t>
                      </a:r>
                      <a:endParaRPr lang="en-US" altLang="zh-TW" sz="1200"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260257"/>
                  </a:ext>
                </a:extLst>
              </a:tr>
              <a:tr h="259370">
                <a:tc>
                  <a:txBody>
                    <a:bodyPr/>
                    <a:lstStyle/>
                    <a:p>
                      <a:pPr algn="l"/>
                      <a:r>
                        <a:rPr lang="en-US" altLang="zh-TW" sz="1250" dirty="0">
                          <a:latin typeface="Calibri" panose="020F0502020204030204" pitchFamily="34" charset="0"/>
                          <a:cs typeface="Calibri" panose="020F0502020204030204" pitchFamily="34" charset="0"/>
                        </a:rPr>
                        <a:t>Operating Expense Ratio</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200" kern="1200" dirty="0">
                          <a:solidFill>
                            <a:schemeClr val="tx1"/>
                          </a:solidFill>
                          <a:latin typeface="Calibri"/>
                          <a:ea typeface="+mn-ea"/>
                          <a:cs typeface="Calibri"/>
                        </a:rPr>
                        <a:t>9.9%</a:t>
                      </a:r>
                      <a:endParaRPr lang="en-US" altLang="zh-TW" sz="1200"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(19.2%)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7701483"/>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Operating Margin</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22.2%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marL="0" algn="ctr" defTabSz="914400" rtl="0" eaLnBrk="1" fontAlgn="ctr" latinLnBrk="0" hangingPunct="1"/>
                      <a:r>
                        <a:rPr lang="en-US" altLang="zh-TW" sz="1200" kern="1200" dirty="0">
                          <a:solidFill>
                            <a:schemeClr val="tx1"/>
                          </a:solidFill>
                          <a:latin typeface="Calibri"/>
                          <a:ea typeface="+mn-ea"/>
                          <a:cs typeface="Calibri"/>
                        </a:rPr>
                        <a:t>16.1%</a:t>
                      </a:r>
                      <a:endParaRPr lang="en-US" altLang="zh-TW" sz="1200"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37.9%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5309946"/>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Net Margin to Parent</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marL="0" algn="ctr" defTabSz="914400" rtl="0" eaLnBrk="1" fontAlgn="ctr" latinLnBrk="0" hangingPunct="1"/>
                      <a:r>
                        <a:rPr lang="en-US" altLang="zh-TW" sz="1200" kern="1200" dirty="0">
                          <a:solidFill>
                            <a:schemeClr val="tx1"/>
                          </a:solidFill>
                          <a:latin typeface="Calibri"/>
                          <a:ea typeface="+mn-ea"/>
                          <a:cs typeface="Calibri"/>
                        </a:rPr>
                        <a:t>12.8%</a:t>
                      </a:r>
                      <a:endParaRPr lang="en-US" altLang="zh-TW" sz="1200"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743719"/>
                  </a:ext>
                </a:extLst>
              </a:tr>
              <a:tr h="25937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50" dirty="0">
                          <a:latin typeface="Calibri" panose="020F0502020204030204" pitchFamily="34" charset="0"/>
                          <a:cs typeface="Calibri" panose="020F0502020204030204" pitchFamily="34" charset="0"/>
                        </a:rPr>
                        <a:t>Effective Tax Rate</a:t>
                      </a:r>
                      <a:endParaRPr lang="zh-TW" altLang="en-US" sz="125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marL="0" algn="ctr" defTabSz="914400" rtl="0" eaLnBrk="1" latinLnBrk="0" hangingPunct="1"/>
                      <a:r>
                        <a:rPr lang="zh-TW" altLang="en-US" sz="1200" kern="1200" dirty="0">
                          <a:solidFill>
                            <a:schemeClr val="tx1"/>
                          </a:solidFill>
                          <a:latin typeface="Calibri"/>
                          <a:ea typeface="+mn-ea"/>
                          <a:cs typeface="Calibri"/>
                        </a:rPr>
                        <a:t>24.4%</a:t>
                      </a:r>
                      <a:endParaRPr lang="zh-TW" altLang="en-US" sz="1200" kern="1200" dirty="0">
                        <a:solidFill>
                          <a:schemeClr val="tx1"/>
                        </a:solidFill>
                        <a:latin typeface="Calibri" panose="020F0502020204030204" pitchFamily="34" charset="0"/>
                        <a:ea typeface="+mn-ea"/>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6848786"/>
                  </a:ext>
                </a:extLst>
              </a:tr>
            </a:tbl>
          </a:graphicData>
        </a:graphic>
      </p:graphicFrame>
    </p:spTree>
    <p:extLst>
      <p:ext uri="{BB962C8B-B14F-4D97-AF65-F5344CB8AC3E}">
        <p14:creationId xmlns:p14="http://schemas.microsoft.com/office/powerpoint/2010/main" val="119769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73EAFC-B463-B0C8-D300-A786B2C32408}"/>
              </a:ext>
            </a:extLst>
          </p:cNvPr>
          <p:cNvSpPr>
            <a:spLocks noGrp="1"/>
          </p:cNvSpPr>
          <p:nvPr>
            <p:ph type="title"/>
          </p:nvPr>
        </p:nvSpPr>
        <p:spPr>
          <a:xfrm>
            <a:off x="457200" y="123478"/>
            <a:ext cx="8229600" cy="475822"/>
          </a:xfrm>
        </p:spPr>
        <p:txBody>
          <a:bodyPr/>
          <a:lstStyle/>
          <a:p>
            <a:pPr algn="ctr"/>
            <a:r>
              <a:rPr kumimoji="1" lang="en-US" altLang="zh-TW" kern="0" dirty="0">
                <a:solidFill>
                  <a:schemeClr val="accent1">
                    <a:lumMod val="50000"/>
                  </a:schemeClr>
                </a:solidFill>
                <a:latin typeface="Franklin Gothic Demi" pitchFamily="34" charset="0"/>
                <a:ea typeface="微軟正黑體"/>
              </a:rPr>
              <a:t>2025Q2 - Consolidated Balance Sheet</a:t>
            </a:r>
            <a:endParaRPr kumimoji="1" lang="zh-TW" altLang="en-US" kern="0" dirty="0">
              <a:solidFill>
                <a:schemeClr val="accent1">
                  <a:lumMod val="50000"/>
                </a:schemeClr>
              </a:solidFill>
              <a:latin typeface="Franklin Gothic Demi" pitchFamily="34" charset="0"/>
              <a:ea typeface="微軟正黑體"/>
            </a:endParaRPr>
          </a:p>
        </p:txBody>
      </p:sp>
      <p:graphicFrame>
        <p:nvGraphicFramePr>
          <p:cNvPr id="4" name="表格 8">
            <a:extLst>
              <a:ext uri="{FF2B5EF4-FFF2-40B4-BE49-F238E27FC236}">
                <a16:creationId xmlns:a16="http://schemas.microsoft.com/office/drawing/2014/main" id="{F99D17FF-40B7-E2B1-AB4F-1B05E5C75F2F}"/>
              </a:ext>
            </a:extLst>
          </p:cNvPr>
          <p:cNvGraphicFramePr>
            <a:graphicFrameLocks noGrp="1"/>
          </p:cNvGraphicFramePr>
          <p:nvPr>
            <p:extLst>
              <p:ext uri="{D42A27DB-BD31-4B8C-83A1-F6EECF244321}">
                <p14:modId xmlns:p14="http://schemas.microsoft.com/office/powerpoint/2010/main" val="351893673"/>
              </p:ext>
            </p:extLst>
          </p:nvPr>
        </p:nvGraphicFramePr>
        <p:xfrm>
          <a:off x="473298" y="555526"/>
          <a:ext cx="8229598" cy="4262120"/>
        </p:xfrm>
        <a:graphic>
          <a:graphicData uri="http://schemas.openxmlformats.org/drawingml/2006/table">
            <a:tbl>
              <a:tblPr firstRow="1" bandRow="1"/>
              <a:tblGrid>
                <a:gridCol w="2251388">
                  <a:extLst>
                    <a:ext uri="{9D8B030D-6E8A-4147-A177-3AD203B41FA5}">
                      <a16:colId xmlns:a16="http://schemas.microsoft.com/office/drawing/2014/main" val="1925088011"/>
                    </a:ext>
                  </a:extLst>
                </a:gridCol>
                <a:gridCol w="1195642">
                  <a:extLst>
                    <a:ext uri="{9D8B030D-6E8A-4147-A177-3AD203B41FA5}">
                      <a16:colId xmlns:a16="http://schemas.microsoft.com/office/drawing/2014/main" val="730931124"/>
                    </a:ext>
                  </a:extLst>
                </a:gridCol>
                <a:gridCol w="1195642">
                  <a:extLst>
                    <a:ext uri="{9D8B030D-6E8A-4147-A177-3AD203B41FA5}">
                      <a16:colId xmlns:a16="http://schemas.microsoft.com/office/drawing/2014/main" val="2693266560"/>
                    </a:ext>
                  </a:extLst>
                </a:gridCol>
                <a:gridCol w="1195642">
                  <a:extLst>
                    <a:ext uri="{9D8B030D-6E8A-4147-A177-3AD203B41FA5}">
                      <a16:colId xmlns:a16="http://schemas.microsoft.com/office/drawing/2014/main" val="2448752475"/>
                    </a:ext>
                  </a:extLst>
                </a:gridCol>
                <a:gridCol w="1195642">
                  <a:extLst>
                    <a:ext uri="{9D8B030D-6E8A-4147-A177-3AD203B41FA5}">
                      <a16:colId xmlns:a16="http://schemas.microsoft.com/office/drawing/2014/main" val="3370433186"/>
                    </a:ext>
                  </a:extLst>
                </a:gridCol>
                <a:gridCol w="1195642">
                  <a:extLst>
                    <a:ext uri="{9D8B030D-6E8A-4147-A177-3AD203B41FA5}">
                      <a16:colId xmlns:a16="http://schemas.microsoft.com/office/drawing/2014/main" val="933761008"/>
                    </a:ext>
                  </a:extLst>
                </a:gridCol>
              </a:tblGrid>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b="1" dirty="0">
                          <a:solidFill>
                            <a:schemeClr val="bg1"/>
                          </a:solidFill>
                          <a:latin typeface="Calibri" panose="020F0502020204030204" pitchFamily="34" charset="0"/>
                          <a:cs typeface="Calibri" panose="020F0502020204030204" pitchFamily="34" charset="0"/>
                        </a:rPr>
                        <a:t>(</a:t>
                      </a:r>
                      <a:r>
                        <a:rPr lang="en-US" altLang="zh-TW" sz="1100" b="1" dirty="0" err="1">
                          <a:solidFill>
                            <a:schemeClr val="bg1"/>
                          </a:solidFill>
                          <a:latin typeface="Calibri" panose="020F0502020204030204" pitchFamily="34" charset="0"/>
                          <a:cs typeface="Calibri" panose="020F0502020204030204" pitchFamily="34" charset="0"/>
                        </a:rPr>
                        <a:t>NT$Mn</a:t>
                      </a:r>
                      <a:r>
                        <a:rPr lang="en-US" altLang="zh-TW" sz="1100" b="1" dirty="0">
                          <a:solidFill>
                            <a:schemeClr val="bg1"/>
                          </a:solidFill>
                          <a:latin typeface="Calibri" panose="020F0502020204030204" pitchFamily="34" charset="0"/>
                          <a:cs typeface="Calibri" panose="020F0502020204030204" pitchFamily="34" charset="0"/>
                        </a:rPr>
                        <a:t>)</a:t>
                      </a:r>
                      <a:endParaRPr lang="zh-TW" altLang="en-US" sz="11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2025.06.30</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2025.03.31</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err="1">
                          <a:solidFill>
                            <a:schemeClr val="bg1"/>
                          </a:solidFill>
                          <a:latin typeface="Calibri"/>
                          <a:cs typeface="Calibri"/>
                        </a:rPr>
                        <a:t>QoQ</a:t>
                      </a:r>
                      <a:endParaRPr lang="zh-TW" altLang="en-US" sz="1100" b="1" dirty="0" err="1">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2024.06.30</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YoY</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58176465"/>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b="1" dirty="0">
                          <a:latin typeface="Calibri" panose="020F0502020204030204" pitchFamily="34" charset="0"/>
                          <a:cs typeface="Calibri" panose="020F0502020204030204" pitchFamily="34" charset="0"/>
                        </a:rPr>
                        <a:t>Total Assets</a:t>
                      </a:r>
                      <a:endParaRPr lang="zh-TW" altLang="en-US" sz="11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19,265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18,144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15,059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27.9%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584615"/>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dirty="0">
                          <a:latin typeface="Calibri" panose="020F0502020204030204" pitchFamily="34" charset="0"/>
                          <a:cs typeface="Calibri" panose="020F0502020204030204" pitchFamily="34" charset="0"/>
                        </a:rPr>
                        <a:t>Cash (Note)</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5,275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5,133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3,348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57.6%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6908413"/>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dirty="0">
                          <a:latin typeface="Calibri" panose="020F0502020204030204" pitchFamily="34" charset="0"/>
                          <a:cs typeface="Calibri" panose="020F0502020204030204" pitchFamily="34" charset="0"/>
                        </a:rPr>
                        <a:t>NR &amp; AR</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4,740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4,084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16.1%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3,787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25.2%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1409311"/>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dirty="0">
                          <a:latin typeface="Calibri" panose="020F0502020204030204" pitchFamily="34" charset="0"/>
                          <a:cs typeface="Calibri" panose="020F0502020204030204" pitchFamily="34" charset="0"/>
                        </a:rPr>
                        <a:t>Inventories</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2,685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2,671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1,834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46.4%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9535441"/>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dirty="0">
                          <a:latin typeface="Calibri" panose="020F0502020204030204" pitchFamily="34" charset="0"/>
                          <a:cs typeface="Calibri" panose="020F0502020204030204" pitchFamily="34" charset="0"/>
                        </a:rPr>
                        <a:t>Fixed Assets</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5,676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5,420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5,298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8211160"/>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b="1">
                          <a:latin typeface="Calibri" panose="020F0502020204030204" pitchFamily="34" charset="0"/>
                          <a:cs typeface="Calibri" panose="020F0502020204030204" pitchFamily="34" charset="0"/>
                        </a:rPr>
                        <a:t>Total Liabilities</a:t>
                      </a:r>
                      <a:endParaRPr lang="zh-TW" altLang="en-US" sz="1100" b="1">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11,754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10,133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16.0%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8,933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31.6%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075479"/>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dirty="0">
                          <a:latin typeface="Calibri" panose="020F0502020204030204" pitchFamily="34" charset="0"/>
                          <a:cs typeface="Calibri" panose="020F0502020204030204" pitchFamily="34" charset="0"/>
                        </a:rPr>
                        <a:t>Total Bank Loans</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2,772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2,722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2,566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259710"/>
                  </a:ext>
                </a:extLst>
              </a:tr>
              <a:tr h="258222">
                <a:tc>
                  <a:txBody>
                    <a:bodyPr/>
                    <a:lstStyle/>
                    <a:p>
                      <a:pPr algn="l"/>
                      <a:r>
                        <a:rPr lang="en-US" altLang="zh-TW" sz="1100" dirty="0">
                          <a:latin typeface="Calibri" panose="020F0502020204030204" pitchFamily="34" charset="0"/>
                          <a:cs typeface="Calibri" panose="020F0502020204030204" pitchFamily="34" charset="0"/>
                        </a:rPr>
                        <a:t>Bonds payable</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946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965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951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224850"/>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dirty="0">
                          <a:latin typeface="Calibri" panose="020F0502020204030204" pitchFamily="34" charset="0"/>
                          <a:cs typeface="Calibri" panose="020F0502020204030204" pitchFamily="34" charset="0"/>
                        </a:rPr>
                        <a:t>NP &amp; AP</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4,567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4,237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3,069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48.8%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8259466"/>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b="1" dirty="0">
                          <a:latin typeface="Calibri" panose="020F0502020204030204" pitchFamily="34" charset="0"/>
                          <a:cs typeface="Calibri" panose="020F0502020204030204" pitchFamily="34" charset="0"/>
                        </a:rPr>
                        <a:t>Total Equity</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7,395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7,911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6,060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22.0%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5574766"/>
                  </a:ext>
                </a:extLst>
              </a:tr>
              <a:tr h="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1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1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1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1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1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1977463"/>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b="1">
                          <a:solidFill>
                            <a:schemeClr val="bg1"/>
                          </a:solidFill>
                          <a:latin typeface="Calibri" panose="020F0502020204030204" pitchFamily="34" charset="0"/>
                          <a:cs typeface="Calibri" panose="020F0502020204030204" pitchFamily="34" charset="0"/>
                        </a:rPr>
                        <a:t>Key Financial Ratios</a:t>
                      </a:r>
                      <a:endParaRPr lang="zh-TW" altLang="en-US" sz="1100" b="1">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2025.06.30</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2025.03.31</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err="1">
                          <a:solidFill>
                            <a:schemeClr val="bg1"/>
                          </a:solidFill>
                          <a:latin typeface="Calibri"/>
                          <a:cs typeface="Calibri"/>
                        </a:rPr>
                        <a:t>QoQ</a:t>
                      </a:r>
                      <a:endParaRPr lang="zh-TW" altLang="en-US" sz="1100" b="1" dirty="0" err="1">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2024.06.30</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YoY</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753820537"/>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dirty="0">
                          <a:latin typeface="Calibri" panose="020F0502020204030204" pitchFamily="34" charset="0"/>
                          <a:cs typeface="Calibri" panose="020F0502020204030204" pitchFamily="34" charset="0"/>
                        </a:rPr>
                        <a:t>AR Turnover Days(a)</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106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(24.5%)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260257"/>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dirty="0">
                          <a:latin typeface="Calibri" panose="020F0502020204030204" pitchFamily="34" charset="0"/>
                          <a:cs typeface="Calibri" panose="020F0502020204030204" pitchFamily="34" charset="0"/>
                        </a:rPr>
                        <a:t>Inventory Turnover Days(b)</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(12.0%)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1779540"/>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a:latin typeface="Calibri" panose="020F0502020204030204" pitchFamily="34" charset="0"/>
                          <a:cs typeface="Calibri" panose="020F0502020204030204" pitchFamily="34" charset="0"/>
                        </a:rPr>
                        <a:t>AP Turnover Days(c)</a:t>
                      </a:r>
                      <a:endParaRPr lang="zh-TW" altLang="en-US" sz="11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112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123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117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5309946"/>
                  </a:ext>
                </a:extLst>
              </a:tr>
              <a:tr h="258222">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dirty="0">
                          <a:latin typeface="Calibri" panose="020F0502020204030204" pitchFamily="34" charset="0"/>
                          <a:cs typeface="Calibri" panose="020F0502020204030204" pitchFamily="34" charset="0"/>
                        </a:rPr>
                        <a:t>CCC Days(</a:t>
                      </a:r>
                      <a:r>
                        <a:rPr lang="en-US" altLang="zh-TW" sz="1100" dirty="0" err="1">
                          <a:latin typeface="Calibri" panose="020F0502020204030204" pitchFamily="34" charset="0"/>
                          <a:cs typeface="Calibri" panose="020F0502020204030204" pitchFamily="34" charset="0"/>
                        </a:rPr>
                        <a:t>a+b-c</a:t>
                      </a:r>
                      <a:r>
                        <a:rPr lang="en-US" altLang="zh-TW" sz="1100" dirty="0">
                          <a:latin typeface="Calibri" panose="020F0502020204030204" pitchFamily="34" charset="0"/>
                          <a:cs typeface="Calibri" panose="020F0502020204030204" pitchFamily="34" charset="0"/>
                        </a:rPr>
                        <a:t>)</a:t>
                      </a:r>
                      <a:endParaRPr lang="zh-TW" altLang="en-US" sz="11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(42.4%)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743719"/>
                  </a:ext>
                </a:extLst>
              </a:tr>
            </a:tbl>
          </a:graphicData>
        </a:graphic>
      </p:graphicFrame>
      <p:sp>
        <p:nvSpPr>
          <p:cNvPr id="3" name="矩形 2">
            <a:extLst>
              <a:ext uri="{FF2B5EF4-FFF2-40B4-BE49-F238E27FC236}">
                <a16:creationId xmlns:a16="http://schemas.microsoft.com/office/drawing/2014/main" id="{BC894F47-A7EE-F02F-5146-79E69A85E059}"/>
              </a:ext>
            </a:extLst>
          </p:cNvPr>
          <p:cNvSpPr/>
          <p:nvPr/>
        </p:nvSpPr>
        <p:spPr>
          <a:xfrm>
            <a:off x="1403648" y="4695023"/>
            <a:ext cx="7067952" cy="430887"/>
          </a:xfrm>
          <a:prstGeom prst="rect">
            <a:avLst/>
          </a:prstGeom>
        </p:spPr>
        <p:txBody>
          <a:bodyPr wrap="square">
            <a:spAutoFit/>
          </a:bodyPr>
          <a:lstStyle/>
          <a:p>
            <a:r>
              <a:rPr lang="en-US" altLang="zh-TW" sz="1100" dirty="0">
                <a:solidFill>
                  <a:schemeClr val="bg1">
                    <a:lumMod val="50000"/>
                  </a:schemeClr>
                </a:solidFill>
                <a:latin typeface="+mj-lt"/>
              </a:rPr>
              <a:t>Note: </a:t>
            </a:r>
            <a:br>
              <a:rPr lang="en-US" altLang="zh-TW" sz="1100" dirty="0">
                <a:solidFill>
                  <a:schemeClr val="bg1">
                    <a:lumMod val="50000"/>
                  </a:schemeClr>
                </a:solidFill>
                <a:latin typeface="+mj-lt"/>
              </a:rPr>
            </a:br>
            <a:r>
              <a:rPr lang="en-US" altLang="zh-TW" sz="1100" dirty="0">
                <a:solidFill>
                  <a:schemeClr val="bg1">
                    <a:lumMod val="50000"/>
                  </a:schemeClr>
                </a:solidFill>
                <a:latin typeface="+mj-lt"/>
              </a:rPr>
              <a:t>(1) Including current financial assets at amortized cost, net-current/non-current. </a:t>
            </a:r>
            <a:endParaRPr lang="zh-TW" altLang="en-US" sz="1100" dirty="0">
              <a:solidFill>
                <a:schemeClr val="bg1">
                  <a:lumMod val="50000"/>
                </a:schemeClr>
              </a:solidFill>
              <a:latin typeface="+mj-lt"/>
            </a:endParaRPr>
          </a:p>
        </p:txBody>
      </p:sp>
    </p:spTree>
    <p:extLst>
      <p:ext uri="{BB962C8B-B14F-4D97-AF65-F5344CB8AC3E}">
        <p14:creationId xmlns:p14="http://schemas.microsoft.com/office/powerpoint/2010/main" val="279813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73EAFC-B463-B0C8-D300-A786B2C32408}"/>
              </a:ext>
            </a:extLst>
          </p:cNvPr>
          <p:cNvSpPr>
            <a:spLocks noGrp="1"/>
          </p:cNvSpPr>
          <p:nvPr>
            <p:ph type="title"/>
          </p:nvPr>
        </p:nvSpPr>
        <p:spPr>
          <a:xfrm>
            <a:off x="457199" y="506803"/>
            <a:ext cx="8229600" cy="475822"/>
          </a:xfrm>
        </p:spPr>
        <p:txBody>
          <a:bodyPr/>
          <a:lstStyle/>
          <a:p>
            <a:pPr algn="ctr"/>
            <a:r>
              <a:rPr kumimoji="1" lang="en-US" altLang="zh-TW" kern="0" dirty="0">
                <a:solidFill>
                  <a:schemeClr val="accent1">
                    <a:lumMod val="50000"/>
                  </a:schemeClr>
                </a:solidFill>
                <a:latin typeface="Franklin Gothic Demi" pitchFamily="34" charset="0"/>
                <a:ea typeface="微軟正黑體"/>
              </a:rPr>
              <a:t>2025Q2 - Consolidated Cash Flow Statement </a:t>
            </a:r>
            <a:endParaRPr kumimoji="1" lang="zh-TW" altLang="en-US" kern="0" dirty="0">
              <a:solidFill>
                <a:schemeClr val="accent1">
                  <a:lumMod val="50000"/>
                </a:schemeClr>
              </a:solidFill>
              <a:latin typeface="Franklin Gothic Demi" pitchFamily="34" charset="0"/>
              <a:ea typeface="微軟正黑體"/>
            </a:endParaRPr>
          </a:p>
        </p:txBody>
      </p:sp>
      <p:graphicFrame>
        <p:nvGraphicFramePr>
          <p:cNvPr id="5" name="表格 8">
            <a:extLst>
              <a:ext uri="{FF2B5EF4-FFF2-40B4-BE49-F238E27FC236}">
                <a16:creationId xmlns:a16="http://schemas.microsoft.com/office/drawing/2014/main" id="{6FF867AB-3449-9B83-06F5-8E28537CCAFB}"/>
              </a:ext>
            </a:extLst>
          </p:cNvPr>
          <p:cNvGraphicFramePr>
            <a:graphicFrameLocks noGrp="1"/>
          </p:cNvGraphicFramePr>
          <p:nvPr>
            <p:extLst>
              <p:ext uri="{D42A27DB-BD31-4B8C-83A1-F6EECF244321}">
                <p14:modId xmlns:p14="http://schemas.microsoft.com/office/powerpoint/2010/main" val="552276886"/>
              </p:ext>
            </p:extLst>
          </p:nvPr>
        </p:nvGraphicFramePr>
        <p:xfrm>
          <a:off x="516376" y="1203598"/>
          <a:ext cx="8111247" cy="2438400"/>
        </p:xfrm>
        <a:graphic>
          <a:graphicData uri="http://schemas.openxmlformats.org/drawingml/2006/table">
            <a:tbl>
              <a:tblPr firstRow="1" bandRow="1"/>
              <a:tblGrid>
                <a:gridCol w="3451590">
                  <a:extLst>
                    <a:ext uri="{9D8B030D-6E8A-4147-A177-3AD203B41FA5}">
                      <a16:colId xmlns:a16="http://schemas.microsoft.com/office/drawing/2014/main" val="1925088011"/>
                    </a:ext>
                  </a:extLst>
                </a:gridCol>
                <a:gridCol w="1553219">
                  <a:extLst>
                    <a:ext uri="{9D8B030D-6E8A-4147-A177-3AD203B41FA5}">
                      <a16:colId xmlns:a16="http://schemas.microsoft.com/office/drawing/2014/main" val="933761008"/>
                    </a:ext>
                  </a:extLst>
                </a:gridCol>
                <a:gridCol w="1553219">
                  <a:extLst>
                    <a:ext uri="{9D8B030D-6E8A-4147-A177-3AD203B41FA5}">
                      <a16:colId xmlns:a16="http://schemas.microsoft.com/office/drawing/2014/main" val="4034790559"/>
                    </a:ext>
                  </a:extLst>
                </a:gridCol>
                <a:gridCol w="1553219">
                  <a:extLst>
                    <a:ext uri="{9D8B030D-6E8A-4147-A177-3AD203B41FA5}">
                      <a16:colId xmlns:a16="http://schemas.microsoft.com/office/drawing/2014/main" val="2178266170"/>
                    </a:ext>
                  </a:extLst>
                </a:gridCol>
              </a:tblGrid>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b="1" dirty="0">
                          <a:solidFill>
                            <a:schemeClr val="bg1"/>
                          </a:solidFill>
                          <a:latin typeface="Calibri" panose="020F0502020204030204" pitchFamily="34" charset="0"/>
                          <a:cs typeface="Calibri" panose="020F0502020204030204" pitchFamily="34" charset="0"/>
                        </a:rPr>
                        <a:t>(</a:t>
                      </a:r>
                      <a:r>
                        <a:rPr lang="en-US" altLang="zh-TW" sz="1400" b="1" dirty="0" err="1">
                          <a:solidFill>
                            <a:schemeClr val="bg1"/>
                          </a:solidFill>
                          <a:latin typeface="Calibri" panose="020F0502020204030204" pitchFamily="34" charset="0"/>
                          <a:cs typeface="Calibri" panose="020F0502020204030204" pitchFamily="34" charset="0"/>
                        </a:rPr>
                        <a:t>NT$Mn</a:t>
                      </a:r>
                      <a:r>
                        <a:rPr lang="en-US" altLang="zh-TW" sz="1400" b="1" dirty="0">
                          <a:solidFill>
                            <a:schemeClr val="bg1"/>
                          </a:solidFill>
                          <a:latin typeface="Calibri" panose="020F0502020204030204" pitchFamily="34" charset="0"/>
                          <a:cs typeface="Calibri" panose="020F0502020204030204" pitchFamily="34" charset="0"/>
                        </a:rPr>
                        <a:t>)</a:t>
                      </a:r>
                      <a:endParaRPr lang="zh-TW" altLang="en-US" sz="14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dirty="0">
                          <a:solidFill>
                            <a:schemeClr val="bg1"/>
                          </a:solidFill>
                          <a:latin typeface="Calibri" panose="020F0502020204030204" pitchFamily="34" charset="0"/>
                          <a:cs typeface="Calibri" panose="020F0502020204030204" pitchFamily="34" charset="0"/>
                        </a:rPr>
                        <a:t>25Q2</a:t>
                      </a:r>
                      <a:endParaRPr lang="zh-TW" altLang="en-US" sz="14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dirty="0">
                          <a:solidFill>
                            <a:schemeClr val="bg1"/>
                          </a:solidFill>
                          <a:latin typeface="Calibri" panose="020F0502020204030204" pitchFamily="34" charset="0"/>
                          <a:cs typeface="Calibri" panose="020F0502020204030204" pitchFamily="34" charset="0"/>
                        </a:rPr>
                        <a:t>24Q2</a:t>
                      </a:r>
                      <a:endParaRPr lang="zh-TW" altLang="en-US" sz="14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a:solidFill>
                            <a:schemeClr val="bg1"/>
                          </a:solidFill>
                          <a:latin typeface="Calibri" panose="020F0502020204030204" pitchFamily="34" charset="0"/>
                          <a:cs typeface="Calibri" panose="020F0502020204030204" pitchFamily="34" charset="0"/>
                        </a:rPr>
                        <a:t>YoY</a:t>
                      </a:r>
                      <a:endParaRPr lang="zh-TW" altLang="en-US" sz="1400" b="1">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8176465"/>
                  </a:ext>
                </a:extLst>
              </a:tr>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b="1" dirty="0">
                          <a:latin typeface="Calibri" panose="020F0502020204030204" pitchFamily="34" charset="0"/>
                          <a:cs typeface="Calibri" panose="020F0502020204030204" pitchFamily="34" charset="0"/>
                        </a:rPr>
                        <a:t>Beginning Balance</a:t>
                      </a:r>
                      <a:r>
                        <a:rPr lang="zh-TW" altLang="en-US" sz="1400" b="1" dirty="0">
                          <a:latin typeface="Calibri" panose="020F0502020204030204" pitchFamily="34" charset="0"/>
                          <a:cs typeface="Calibri" panose="020F0502020204030204" pitchFamily="34" charset="0"/>
                        </a:rPr>
                        <a:t> </a:t>
                      </a:r>
                      <a:r>
                        <a:rPr lang="en-US" altLang="zh-TW" sz="1400" b="1" dirty="0">
                          <a:latin typeface="Calibri" panose="020F0502020204030204" pitchFamily="34" charset="0"/>
                          <a:cs typeface="Calibri" panose="020F0502020204030204" pitchFamily="34" charset="0"/>
                        </a:rPr>
                        <a:t>(Note 1)</a:t>
                      </a:r>
                      <a:endParaRPr lang="zh-TW" altLang="en-US" sz="14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b="1" kern="1200" dirty="0">
                          <a:solidFill>
                            <a:schemeClr val="tx1"/>
                          </a:solidFill>
                          <a:latin typeface="Calibri" panose="020F0502020204030204" pitchFamily="34" charset="0"/>
                          <a:ea typeface="微軟正黑體"/>
                          <a:cs typeface="Calibri" panose="020F0502020204030204" pitchFamily="34" charset="0"/>
                        </a:rPr>
                        <a:t>4,541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b="1" kern="1200" dirty="0">
                          <a:solidFill>
                            <a:schemeClr val="tx1"/>
                          </a:solidFill>
                          <a:latin typeface="Calibri" panose="020F0502020204030204" pitchFamily="34" charset="0"/>
                          <a:ea typeface="微軟正黑體"/>
                          <a:cs typeface="Calibri" panose="020F0502020204030204" pitchFamily="34" charset="0"/>
                        </a:rPr>
                        <a:t>2,980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rtl="0" fontAlgn="ctr"/>
                      <a:r>
                        <a:rPr lang="en-US" altLang="zh-TW" sz="1400" b="1" i="0" u="none" strike="noStrike" dirty="0">
                          <a:solidFill>
                            <a:srgbClr val="000000"/>
                          </a:solidFill>
                          <a:effectLst/>
                          <a:latin typeface="Calibri" panose="020F0502020204030204" pitchFamily="34" charset="0"/>
                          <a:ea typeface="新細明體" panose="02020500000000000000" pitchFamily="18" charset="-120"/>
                        </a:rPr>
                        <a:t>52%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584615"/>
                  </a:ext>
                </a:extLst>
              </a:tr>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dirty="0">
                          <a:latin typeface="Calibri" panose="020F0502020204030204" pitchFamily="34" charset="0"/>
                          <a:cs typeface="Calibri" panose="020F0502020204030204" pitchFamily="34" charset="0"/>
                        </a:rPr>
                        <a:t> Cash inflow generated from operations</a:t>
                      </a:r>
                      <a:endParaRPr lang="zh-TW" altLang="en-US" sz="14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1,527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721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rtl="0" fontAlgn="ctr"/>
                      <a:r>
                        <a:rPr lang="en-US" altLang="zh-TW" sz="1400" b="0" i="0" u="none" strike="noStrike" dirty="0">
                          <a:solidFill>
                            <a:srgbClr val="000000"/>
                          </a:solidFill>
                          <a:effectLst/>
                          <a:latin typeface="Calibri" panose="020F0502020204030204" pitchFamily="34" charset="0"/>
                          <a:ea typeface="新細明體" panose="02020500000000000000" pitchFamily="18" charset="-120"/>
                        </a:rPr>
                        <a:t>112%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6908413"/>
                  </a:ext>
                </a:extLst>
              </a:tr>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dirty="0">
                          <a:latin typeface="Calibri" panose="020F0502020204030204" pitchFamily="34" charset="0"/>
                          <a:cs typeface="Calibri" panose="020F0502020204030204" pitchFamily="34" charset="0"/>
                        </a:rPr>
                        <a:t> Capital expenditures</a:t>
                      </a:r>
                      <a:endParaRPr lang="zh-TW" altLang="en-US" sz="14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(545)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(506)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rtl="0" fontAlgn="ctr"/>
                      <a:r>
                        <a:rPr lang="en-US" altLang="zh-TW" sz="1400" b="0" i="0" u="none" strike="noStrike" dirty="0">
                          <a:solidFill>
                            <a:srgbClr val="000000"/>
                          </a:solidFill>
                          <a:effectLst/>
                          <a:latin typeface="Calibri" panose="020F0502020204030204" pitchFamily="34" charset="0"/>
                          <a:ea typeface="新細明體" panose="02020500000000000000" pitchFamily="18" charset="-120"/>
                        </a:rPr>
                        <a:t>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1409311"/>
                  </a:ext>
                </a:extLst>
              </a:tr>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dirty="0">
                          <a:latin typeface="Calibri" panose="020F0502020204030204" pitchFamily="34" charset="0"/>
                          <a:cs typeface="Calibri" panose="020F0502020204030204" pitchFamily="34" charset="0"/>
                        </a:rPr>
                        <a:t> Proceeds from short-term/long-term debt</a:t>
                      </a:r>
                      <a:endParaRPr lang="zh-TW" altLang="en-US" sz="14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105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(960)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rtl="0" fontAlgn="ctr"/>
                      <a:r>
                        <a:rPr lang="en-US" altLang="zh-TW" sz="1400" b="0" i="0" u="none" strike="noStrike" dirty="0">
                          <a:solidFill>
                            <a:srgbClr val="000000"/>
                          </a:solidFill>
                          <a:effectLst/>
                          <a:latin typeface="Calibri" panose="020F0502020204030204" pitchFamily="34" charset="0"/>
                          <a:ea typeface="新細明體" panose="02020500000000000000" pitchFamily="18" charset="-120"/>
                        </a:rPr>
                        <a:t>111%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9535441"/>
                  </a:ext>
                </a:extLst>
              </a:tr>
              <a:tr h="289318">
                <a:tc>
                  <a:txBody>
                    <a:bodyPr/>
                    <a:lstStyle/>
                    <a:p>
                      <a:pPr algn="l"/>
                      <a:r>
                        <a:rPr lang="en-US" altLang="zh-TW" sz="1400" dirty="0">
                          <a:latin typeface="Calibri" panose="020F0502020204030204" pitchFamily="34" charset="0"/>
                          <a:cs typeface="Calibri" panose="020F0502020204030204" pitchFamily="34" charset="0"/>
                        </a:rPr>
                        <a:t> Proceeds from convertible bonds</a:t>
                      </a:r>
                      <a:endParaRPr lang="zh-TW" altLang="en-US" sz="14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1,092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400" b="0" i="0" u="none" strike="noStrike" dirty="0">
                          <a:solidFill>
                            <a:srgbClr val="000000"/>
                          </a:solidFill>
                          <a:effectLst/>
                          <a:latin typeface="Calibri" panose="020F0502020204030204" pitchFamily="34" charset="0"/>
                          <a:ea typeface="新細明體" panose="02020500000000000000" pitchFamily="18" charset="-120"/>
                        </a:rPr>
                        <a:t>100%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4412989"/>
                  </a:ext>
                </a:extLst>
              </a:tr>
              <a:tr h="289318">
                <a:tc>
                  <a:txBody>
                    <a:bodyPr/>
                    <a:lstStyle/>
                    <a:p>
                      <a:pPr algn="l"/>
                      <a:r>
                        <a:rPr lang="en-US" altLang="zh-TW" sz="1400" dirty="0">
                          <a:latin typeface="Calibri" panose="020F0502020204030204" pitchFamily="34" charset="0"/>
                          <a:cs typeface="Calibri" panose="020F0502020204030204" pitchFamily="34" charset="0"/>
                        </a:rPr>
                        <a:t> Others</a:t>
                      </a:r>
                      <a:endParaRPr lang="zh-TW" altLang="en-US" sz="14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(353)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400" b="0" i="0" u="none" strike="noStrike" dirty="0">
                          <a:solidFill>
                            <a:srgbClr val="000000"/>
                          </a:solidFill>
                          <a:effectLst/>
                          <a:latin typeface="Calibri" panose="020F0502020204030204" pitchFamily="34" charset="0"/>
                          <a:ea typeface="新細明體" panose="02020500000000000000" pitchFamily="18" charset="-120"/>
                        </a:rPr>
                        <a:t>(1781%)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2942948"/>
                  </a:ext>
                </a:extLst>
              </a:tr>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b="1" dirty="0">
                          <a:latin typeface="Calibri" panose="020F0502020204030204" pitchFamily="34" charset="0"/>
                          <a:cs typeface="Calibri" panose="020F0502020204030204" pitchFamily="34" charset="0"/>
                        </a:rPr>
                        <a:t>Ending Balance (Note 1)</a:t>
                      </a:r>
                      <a:endParaRPr lang="zh-TW" altLang="en-US" sz="14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b="1" kern="1200" dirty="0">
                          <a:solidFill>
                            <a:schemeClr val="tx1"/>
                          </a:solidFill>
                          <a:latin typeface="Calibri" panose="020F0502020204030204" pitchFamily="34" charset="0"/>
                          <a:ea typeface="微軟正黑體"/>
                          <a:cs typeface="Calibri" panose="020F0502020204030204" pitchFamily="34" charset="0"/>
                        </a:rPr>
                        <a:t>5,275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b="1" kern="1200" dirty="0">
                          <a:solidFill>
                            <a:schemeClr val="tx1"/>
                          </a:solidFill>
                          <a:latin typeface="Calibri" panose="020F0502020204030204" pitchFamily="34" charset="0"/>
                          <a:ea typeface="微軟正黑體"/>
                          <a:cs typeface="Calibri" panose="020F0502020204030204" pitchFamily="34" charset="0"/>
                        </a:rPr>
                        <a:t>3,348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rtl="0" fontAlgn="ctr"/>
                      <a:r>
                        <a:rPr lang="en-US" altLang="zh-TW" sz="1400" b="1" i="0" u="none" strike="noStrike" dirty="0">
                          <a:solidFill>
                            <a:srgbClr val="000000"/>
                          </a:solidFill>
                          <a:effectLst/>
                          <a:latin typeface="Calibri" panose="020F0502020204030204" pitchFamily="34" charset="0"/>
                          <a:ea typeface="新細明體" panose="02020500000000000000" pitchFamily="18" charset="-120"/>
                        </a:rPr>
                        <a:t>58%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075479"/>
                  </a:ext>
                </a:extLst>
              </a:tr>
            </a:tbl>
          </a:graphicData>
        </a:graphic>
      </p:graphicFrame>
      <p:sp>
        <p:nvSpPr>
          <p:cNvPr id="4" name="文字方塊 3">
            <a:extLst>
              <a:ext uri="{FF2B5EF4-FFF2-40B4-BE49-F238E27FC236}">
                <a16:creationId xmlns:a16="http://schemas.microsoft.com/office/drawing/2014/main" id="{5202D275-EA29-5FD5-407D-2F3DEEB1F391}"/>
              </a:ext>
            </a:extLst>
          </p:cNvPr>
          <p:cNvSpPr txBox="1"/>
          <p:nvPr/>
        </p:nvSpPr>
        <p:spPr>
          <a:xfrm>
            <a:off x="516376" y="4011910"/>
            <a:ext cx="3724451" cy="215444"/>
          </a:xfrm>
          <a:prstGeom prst="rect">
            <a:avLst/>
          </a:prstGeom>
          <a:noFill/>
        </p:spPr>
        <p:txBody>
          <a:bodyPr wrap="square">
            <a:spAutoFit/>
          </a:bodyPr>
          <a:lstStyle/>
          <a:p>
            <a:r>
              <a:rPr lang="en-US" altLang="zh-TW" sz="800" dirty="0">
                <a:latin typeface="+mj-ea"/>
                <a:ea typeface="+mj-ea"/>
              </a:rPr>
              <a:t>Note</a:t>
            </a:r>
            <a:r>
              <a:rPr lang="zh-TW" altLang="en-US" sz="800" dirty="0">
                <a:latin typeface="+mj-ea"/>
                <a:ea typeface="+mj-ea"/>
              </a:rPr>
              <a:t> </a:t>
            </a:r>
            <a:r>
              <a:rPr lang="en-US" altLang="zh-TW" sz="800" dirty="0">
                <a:latin typeface="+mj-ea"/>
                <a:ea typeface="+mj-ea"/>
              </a:rPr>
              <a:t>1</a:t>
            </a:r>
            <a:r>
              <a:rPr lang="zh-TW" altLang="en-US" sz="800" dirty="0">
                <a:latin typeface="+mj-ea"/>
                <a:ea typeface="+mj-ea"/>
              </a:rPr>
              <a:t>：</a:t>
            </a:r>
            <a:r>
              <a:rPr lang="en-US" altLang="zh-TW" sz="800" dirty="0">
                <a:latin typeface="+mj-ea"/>
                <a:ea typeface="+mj-ea"/>
              </a:rPr>
              <a:t>Included Current/Non-current financial assets at </a:t>
            </a:r>
            <a:r>
              <a:rPr lang="en-US" altLang="zh-TW" sz="800" dirty="0" err="1">
                <a:latin typeface="+mj-ea"/>
                <a:ea typeface="+mj-ea"/>
              </a:rPr>
              <a:t>amortised</a:t>
            </a:r>
            <a:r>
              <a:rPr lang="en-US" altLang="zh-TW" sz="800" dirty="0">
                <a:latin typeface="+mj-ea"/>
                <a:ea typeface="+mj-ea"/>
              </a:rPr>
              <a:t> cost</a:t>
            </a:r>
            <a:endParaRPr lang="zh-TW" altLang="en-US" sz="800" dirty="0">
              <a:latin typeface="+mj-ea"/>
              <a:ea typeface="+mj-ea"/>
            </a:endParaRPr>
          </a:p>
        </p:txBody>
      </p:sp>
    </p:spTree>
    <p:extLst>
      <p:ext uri="{BB962C8B-B14F-4D97-AF65-F5344CB8AC3E}">
        <p14:creationId xmlns:p14="http://schemas.microsoft.com/office/powerpoint/2010/main" val="3968136984"/>
      </p:ext>
    </p:extLst>
  </p:cSld>
  <p:clrMapOvr>
    <a:masterClrMapping/>
  </p:clrMapOvr>
</p:sld>
</file>

<file path=ppt/theme/theme1.xml><?xml version="1.0" encoding="utf-8"?>
<a:theme xmlns:a="http://schemas.openxmlformats.org/drawingml/2006/main" name="2023 Chenbro Template A">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enbro font">
      <a:majorFont>
        <a:latin typeface="Segoe UI"/>
        <a:ea typeface="微軟正黑體"/>
        <a:cs typeface=""/>
      </a:majorFont>
      <a:minorFont>
        <a:latin typeface="Segoe U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23 Chenbro Template A">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enbro font">
      <a:majorFont>
        <a:latin typeface="Segoe UI"/>
        <a:ea typeface="微軟正黑體"/>
        <a:cs typeface=""/>
      </a:majorFont>
      <a:minorFont>
        <a:latin typeface="Segoe U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95FAA5436D01478A21FB8CD73B1EE6" ma:contentTypeVersion="6" ma:contentTypeDescription="Create a new document." ma:contentTypeScope="" ma:versionID="27cd1ecab08b201b365678905ecb3791">
  <xsd:schema xmlns:xsd="http://www.w3.org/2001/XMLSchema" xmlns:xs="http://www.w3.org/2001/XMLSchema" xmlns:p="http://schemas.microsoft.com/office/2006/metadata/properties" xmlns:ns2="ae29cd08-d5ce-4940-98cd-e86b2630d1df" xmlns:ns3="45d10098-25be-4b6f-b71e-d5fb33db8293" targetNamespace="http://schemas.microsoft.com/office/2006/metadata/properties" ma:root="true" ma:fieldsID="6a90adb7cdd7d082c7e375483b130b6c" ns2:_="" ns3:_="">
    <xsd:import namespace="ae29cd08-d5ce-4940-98cd-e86b2630d1df"/>
    <xsd:import namespace="45d10098-25be-4b6f-b71e-d5fb33db82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29cd08-d5ce-4940-98cd-e86b2630d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d10098-25be-4b6f-b71e-d5fb33db82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8BB48D-C02E-4EC9-BEAE-154ECB0BD513}">
  <ds:schemaRefs>
    <ds:schemaRef ds:uri="http://schemas.microsoft.com/sharepoint/v3/contenttype/forms"/>
  </ds:schemaRefs>
</ds:datastoreItem>
</file>

<file path=customXml/itemProps2.xml><?xml version="1.0" encoding="utf-8"?>
<ds:datastoreItem xmlns:ds="http://schemas.openxmlformats.org/officeDocument/2006/customXml" ds:itemID="{2774C77A-3EEB-4F2F-A63D-13EF41F8CCBA}">
  <ds:schemaRefs>
    <ds:schemaRef ds:uri="http://purl.org/dc/terms/"/>
    <ds:schemaRef ds:uri="http://purl.org/dc/elements/1.1/"/>
    <ds:schemaRef ds:uri="45d10098-25be-4b6f-b71e-d5fb33db8293"/>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ae29cd08-d5ce-4940-98cd-e86b2630d1df"/>
  </ds:schemaRefs>
</ds:datastoreItem>
</file>

<file path=customXml/itemProps3.xml><?xml version="1.0" encoding="utf-8"?>
<ds:datastoreItem xmlns:ds="http://schemas.openxmlformats.org/officeDocument/2006/customXml" ds:itemID="{A392A2FF-0626-4673-82EB-32B50172B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29cd08-d5ce-4940-98cd-e86b2630d1df"/>
    <ds:schemaRef ds:uri="45d10098-25be-4b6f-b71e-d5fb33db8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14981</TotalTime>
  <Words>1034</Words>
  <Application>Microsoft Office PowerPoint</Application>
  <PresentationFormat>如螢幕大小 (16:9)</PresentationFormat>
  <Paragraphs>390</Paragraphs>
  <Slides>13</Slides>
  <Notes>2</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13</vt:i4>
      </vt:variant>
    </vt:vector>
  </HeadingPairs>
  <TitlesOfParts>
    <vt:vector size="23" baseType="lpstr">
      <vt:lpstr>微軟正黑體</vt:lpstr>
      <vt:lpstr>ADLaM Display</vt:lpstr>
      <vt:lpstr>Arial</vt:lpstr>
      <vt:lpstr>Calibri</vt:lpstr>
      <vt:lpstr>Century Gothic</vt:lpstr>
      <vt:lpstr>Franklin Gothic Demi</vt:lpstr>
      <vt:lpstr>Segoe UI</vt:lpstr>
      <vt:lpstr>Wingdings</vt:lpstr>
      <vt:lpstr>2023 Chenbro Template A</vt:lpstr>
      <vt:lpstr>1_2023 Chenbro Template A</vt:lpstr>
      <vt:lpstr>PowerPoint 簡報</vt:lpstr>
      <vt:lpstr>PowerPoint 簡報</vt:lpstr>
      <vt:lpstr>PowerPoint 簡報</vt:lpstr>
      <vt:lpstr>PowerPoint 簡報</vt:lpstr>
      <vt:lpstr>Revenue Breakdown</vt:lpstr>
      <vt:lpstr>2025Q2 - Quarterly Income Statement </vt:lpstr>
      <vt:lpstr>2025H2 - Income Statement </vt:lpstr>
      <vt:lpstr>2025Q2 - Consolidated Balance Sheet</vt:lpstr>
      <vt:lpstr>2025Q2 - Consolidated Cash Flow Statement </vt:lpstr>
      <vt:lpstr>Dividend Distribution</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Chenbro2016</dc:creator>
  <cp:lastModifiedBy>Yuchiao Su 蘇郁喬</cp:lastModifiedBy>
  <cp:revision>421</cp:revision>
  <cp:lastPrinted>2024-11-05T08:35:31Z</cp:lastPrinted>
  <dcterms:created xsi:type="dcterms:W3CDTF">2016-12-21T03:47:40Z</dcterms:created>
  <dcterms:modified xsi:type="dcterms:W3CDTF">2025-08-05T03:02:29Z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0x010100F795FAA5436D01478A21FB8CD73B1EE6</vt:lpwstr>
  </property>
</Properties>
</file>