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 id="2147483666" r:id="rId5"/>
  </p:sldMasterIdLst>
  <p:notesMasterIdLst>
    <p:notesMasterId r:id="rId19"/>
  </p:notesMasterIdLst>
  <p:sldIdLst>
    <p:sldId id="323" r:id="rId6"/>
    <p:sldId id="2147474951" r:id="rId7"/>
    <p:sldId id="2147474952" r:id="rId8"/>
    <p:sldId id="2147474949" r:id="rId9"/>
    <p:sldId id="331" r:id="rId10"/>
    <p:sldId id="333" r:id="rId11"/>
    <p:sldId id="2147474953" r:id="rId12"/>
    <p:sldId id="334" r:id="rId13"/>
    <p:sldId id="335" r:id="rId14"/>
    <p:sldId id="336" r:id="rId15"/>
    <p:sldId id="2147474941" r:id="rId16"/>
    <p:sldId id="2147474947" r:id="rId17"/>
    <p:sldId id="325" r:id="rId18"/>
  </p:sldIdLst>
  <p:sldSz cx="9144000" cy="5143500" type="screen16x9"/>
  <p:notesSz cx="6807200" cy="99393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4807"/>
    <a:srgbClr val="011689"/>
    <a:srgbClr val="14126F"/>
    <a:srgbClr val="001A9A"/>
    <a:srgbClr val="008CD6"/>
    <a:srgbClr val="61C1BE"/>
    <a:srgbClr val="FABE00"/>
    <a:srgbClr val="FFFFFF"/>
    <a:srgbClr val="003F99"/>
    <a:srgbClr val="ECF5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57" autoAdjust="0"/>
  </p:normalViewPr>
  <p:slideViewPr>
    <p:cSldViewPr snapToGrid="0">
      <p:cViewPr varScale="1">
        <p:scale>
          <a:sx n="80" d="100"/>
          <a:sy n="80" d="100"/>
        </p:scale>
        <p:origin x="880" y="44"/>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chiao Su 蘇郁喬" userId="553b64d2-7d3e-4877-9aa2-3f60266490e0" providerId="ADAL" clId="{F1A1AA6B-9D0C-46D2-B242-15AEF6BC4090}"/>
    <pc:docChg chg="undo custSel addSld delSld modSld sldOrd">
      <pc:chgData name="Yuchiao Su 蘇郁喬" userId="553b64d2-7d3e-4877-9aa2-3f60266490e0" providerId="ADAL" clId="{F1A1AA6B-9D0C-46D2-B242-15AEF6BC4090}" dt="2025-08-05T03:00:29.958" v="654" actId="20577"/>
      <pc:docMkLst>
        <pc:docMk/>
      </pc:docMkLst>
      <pc:sldChg chg="modSp mod">
        <pc:chgData name="Yuchiao Su 蘇郁喬" userId="553b64d2-7d3e-4877-9aa2-3f60266490e0" providerId="ADAL" clId="{F1A1AA6B-9D0C-46D2-B242-15AEF6BC4090}" dt="2025-08-01T08:51:24.258" v="14" actId="20577"/>
        <pc:sldMkLst>
          <pc:docMk/>
          <pc:sldMk cId="3886639227" sldId="323"/>
        </pc:sldMkLst>
        <pc:spChg chg="mod">
          <ac:chgData name="Yuchiao Su 蘇郁喬" userId="553b64d2-7d3e-4877-9aa2-3f60266490e0" providerId="ADAL" clId="{F1A1AA6B-9D0C-46D2-B242-15AEF6BC4090}" dt="2025-08-01T08:51:24.258" v="14" actId="20577"/>
          <ac:spMkLst>
            <pc:docMk/>
            <pc:sldMk cId="3886639227" sldId="323"/>
            <ac:spMk id="7" creationId="{5F14B9DE-5A99-F1C3-63A7-49447D80C5C6}"/>
          </ac:spMkLst>
        </pc:spChg>
        <pc:spChg chg="mod">
          <ac:chgData name="Yuchiao Su 蘇郁喬" userId="553b64d2-7d3e-4877-9aa2-3f60266490e0" providerId="ADAL" clId="{F1A1AA6B-9D0C-46D2-B242-15AEF6BC4090}" dt="2025-08-01T08:49:20.173" v="3" actId="20577"/>
          <ac:spMkLst>
            <pc:docMk/>
            <pc:sldMk cId="3886639227" sldId="323"/>
            <ac:spMk id="8" creationId="{AB3CBAC6-4923-C05F-8CCE-933932DCD6EF}"/>
          </ac:spMkLst>
        </pc:spChg>
      </pc:sldChg>
      <pc:sldChg chg="modSp mod">
        <pc:chgData name="Yuchiao Su 蘇郁喬" userId="553b64d2-7d3e-4877-9aa2-3f60266490e0" providerId="ADAL" clId="{F1A1AA6B-9D0C-46D2-B242-15AEF6BC4090}" dt="2025-08-05T02:55:50.602" v="642" actId="20577"/>
        <pc:sldMkLst>
          <pc:docMk/>
          <pc:sldMk cId="656760979" sldId="333"/>
        </pc:sldMkLst>
        <pc:spChg chg="mod">
          <ac:chgData name="Yuchiao Su 蘇郁喬" userId="553b64d2-7d3e-4877-9aa2-3f60266490e0" providerId="ADAL" clId="{F1A1AA6B-9D0C-46D2-B242-15AEF6BC4090}" dt="2025-08-01T09:00:27.735" v="344" actId="20577"/>
          <ac:spMkLst>
            <pc:docMk/>
            <pc:sldMk cId="656760979" sldId="333"/>
            <ac:spMk id="2" creationId="{7C73EAFC-B463-B0C8-D300-A786B2C32408}"/>
          </ac:spMkLst>
        </pc:spChg>
        <pc:graphicFrameChg chg="mod modGraphic">
          <ac:chgData name="Yuchiao Su 蘇郁喬" userId="553b64d2-7d3e-4877-9aa2-3f60266490e0" providerId="ADAL" clId="{F1A1AA6B-9D0C-46D2-B242-15AEF6BC4090}" dt="2025-08-05T02:55:50.602" v="642" actId="20577"/>
          <ac:graphicFrameMkLst>
            <pc:docMk/>
            <pc:sldMk cId="656760979" sldId="333"/>
            <ac:graphicFrameMk id="4" creationId="{3F47AD00-A471-D77D-A9BC-CEFAE185179D}"/>
          </ac:graphicFrameMkLst>
        </pc:graphicFrameChg>
      </pc:sldChg>
      <pc:sldChg chg="modSp mod">
        <pc:chgData name="Yuchiao Su 蘇郁喬" userId="553b64d2-7d3e-4877-9aa2-3f60266490e0" providerId="ADAL" clId="{F1A1AA6B-9D0C-46D2-B242-15AEF6BC4090}" dt="2025-08-01T09:09:39.517" v="518" actId="20577"/>
        <pc:sldMkLst>
          <pc:docMk/>
          <pc:sldMk cId="2867659675" sldId="334"/>
        </pc:sldMkLst>
        <pc:spChg chg="mod">
          <ac:chgData name="Yuchiao Su 蘇郁喬" userId="553b64d2-7d3e-4877-9aa2-3f60266490e0" providerId="ADAL" clId="{F1A1AA6B-9D0C-46D2-B242-15AEF6BC4090}" dt="2025-08-01T09:06:45.178" v="452" actId="20577"/>
          <ac:spMkLst>
            <pc:docMk/>
            <pc:sldMk cId="2867659675" sldId="334"/>
            <ac:spMk id="4" creationId="{B2CA9BBB-0EE8-C395-8467-BD6D9E8F3AF2}"/>
          </ac:spMkLst>
        </pc:spChg>
        <pc:graphicFrameChg chg="mod modGraphic">
          <ac:chgData name="Yuchiao Su 蘇郁喬" userId="553b64d2-7d3e-4877-9aa2-3f60266490e0" providerId="ADAL" clId="{F1A1AA6B-9D0C-46D2-B242-15AEF6BC4090}" dt="2025-08-01T09:09:39.517" v="518" actId="20577"/>
          <ac:graphicFrameMkLst>
            <pc:docMk/>
            <pc:sldMk cId="2867659675" sldId="334"/>
            <ac:graphicFrameMk id="6" creationId="{92461097-63A9-CB16-8CA7-319B80B93CB7}"/>
          </ac:graphicFrameMkLst>
        </pc:graphicFrameChg>
      </pc:sldChg>
      <pc:sldChg chg="modSp mod">
        <pc:chgData name="Yuchiao Su 蘇郁喬" userId="553b64d2-7d3e-4877-9aa2-3f60266490e0" providerId="ADAL" clId="{F1A1AA6B-9D0C-46D2-B242-15AEF6BC4090}" dt="2025-08-05T03:00:29.958" v="654" actId="20577"/>
        <pc:sldMkLst>
          <pc:docMk/>
          <pc:sldMk cId="2923107383" sldId="335"/>
        </pc:sldMkLst>
        <pc:spChg chg="mod">
          <ac:chgData name="Yuchiao Su 蘇郁喬" userId="553b64d2-7d3e-4877-9aa2-3f60266490e0" providerId="ADAL" clId="{F1A1AA6B-9D0C-46D2-B242-15AEF6BC4090}" dt="2025-08-01T09:13:12.793" v="522" actId="20577"/>
          <ac:spMkLst>
            <pc:docMk/>
            <pc:sldMk cId="2923107383" sldId="335"/>
            <ac:spMk id="8" creationId="{95266E5D-6759-8E59-231F-783758F18669}"/>
          </ac:spMkLst>
        </pc:spChg>
        <pc:graphicFrameChg chg="modGraphic">
          <ac:chgData name="Yuchiao Su 蘇郁喬" userId="553b64d2-7d3e-4877-9aa2-3f60266490e0" providerId="ADAL" clId="{F1A1AA6B-9D0C-46D2-B242-15AEF6BC4090}" dt="2025-08-05T03:00:29.958" v="654" actId="20577"/>
          <ac:graphicFrameMkLst>
            <pc:docMk/>
            <pc:sldMk cId="2923107383" sldId="335"/>
            <ac:graphicFrameMk id="4" creationId="{E43CFE63-83C6-91AF-5980-FBD892AF955E}"/>
          </ac:graphicFrameMkLst>
        </pc:graphicFrameChg>
      </pc:sldChg>
      <pc:sldChg chg="modSp mod">
        <pc:chgData name="Yuchiao Su 蘇郁喬" userId="553b64d2-7d3e-4877-9aa2-3f60266490e0" providerId="ADAL" clId="{F1A1AA6B-9D0C-46D2-B242-15AEF6BC4090}" dt="2025-08-01T09:24:35.689" v="602" actId="20577"/>
        <pc:sldMkLst>
          <pc:docMk/>
          <pc:sldMk cId="196463842" sldId="336"/>
        </pc:sldMkLst>
        <pc:spChg chg="mod">
          <ac:chgData name="Yuchiao Su 蘇郁喬" userId="553b64d2-7d3e-4877-9aa2-3f60266490e0" providerId="ADAL" clId="{F1A1AA6B-9D0C-46D2-B242-15AEF6BC4090}" dt="2025-08-01T09:24:35.689" v="602" actId="20577"/>
          <ac:spMkLst>
            <pc:docMk/>
            <pc:sldMk cId="196463842" sldId="336"/>
            <ac:spMk id="7" creationId="{3EB0B8F1-E471-B760-B9A3-5EC60987EC76}"/>
          </ac:spMkLst>
        </pc:spChg>
        <pc:graphicFrameChg chg="modGraphic">
          <ac:chgData name="Yuchiao Su 蘇郁喬" userId="553b64d2-7d3e-4877-9aa2-3f60266490e0" providerId="ADAL" clId="{F1A1AA6B-9D0C-46D2-B242-15AEF6BC4090}" dt="2025-08-01T09:24:27.409" v="598" actId="20577"/>
          <ac:graphicFrameMkLst>
            <pc:docMk/>
            <pc:sldMk cId="196463842" sldId="336"/>
            <ac:graphicFrameMk id="6" creationId="{0E65AED7-6205-023F-1A8B-76D06ACF41BA}"/>
          </ac:graphicFrameMkLst>
        </pc:graphicFrameChg>
      </pc:sldChg>
      <pc:sldChg chg="delSp modSp mod">
        <pc:chgData name="Yuchiao Su 蘇郁喬" userId="553b64d2-7d3e-4877-9aa2-3f60266490e0" providerId="ADAL" clId="{F1A1AA6B-9D0C-46D2-B242-15AEF6BC4090}" dt="2025-08-05T02:55:36.389" v="626" actId="20577"/>
        <pc:sldMkLst>
          <pc:docMk/>
          <pc:sldMk cId="1086731308" sldId="2147474949"/>
        </pc:sldMkLst>
        <pc:spChg chg="mod">
          <ac:chgData name="Yuchiao Su 蘇郁喬" userId="553b64d2-7d3e-4877-9aa2-3f60266490e0" providerId="ADAL" clId="{F1A1AA6B-9D0C-46D2-B242-15AEF6BC4090}" dt="2025-08-01T09:04:26.800" v="428" actId="20577"/>
          <ac:spMkLst>
            <pc:docMk/>
            <pc:sldMk cId="1086731308" sldId="2147474949"/>
            <ac:spMk id="3" creationId="{709498C7-679F-C5AC-DB9D-A83242027364}"/>
          </ac:spMkLst>
        </pc:spChg>
        <pc:spChg chg="mod">
          <ac:chgData name="Yuchiao Su 蘇郁喬" userId="553b64d2-7d3e-4877-9aa2-3f60266490e0" providerId="ADAL" clId="{F1A1AA6B-9D0C-46D2-B242-15AEF6BC4090}" dt="2025-08-01T08:59:08.036" v="258" actId="20577"/>
          <ac:spMkLst>
            <pc:docMk/>
            <pc:sldMk cId="1086731308" sldId="2147474949"/>
            <ac:spMk id="9" creationId="{1CD718DC-CE00-4D54-0C90-691A922421E9}"/>
          </ac:spMkLst>
        </pc:spChg>
        <pc:spChg chg="mod">
          <ac:chgData name="Yuchiao Su 蘇郁喬" userId="553b64d2-7d3e-4877-9aa2-3f60266490e0" providerId="ADAL" clId="{F1A1AA6B-9D0C-46D2-B242-15AEF6BC4090}" dt="2025-08-01T08:59:12.629" v="266" actId="20577"/>
          <ac:spMkLst>
            <pc:docMk/>
            <pc:sldMk cId="1086731308" sldId="2147474949"/>
            <ac:spMk id="12" creationId="{3521E11A-FEDD-250E-B8E2-6866DB1B09E5}"/>
          </ac:spMkLst>
        </pc:spChg>
        <pc:spChg chg="mod">
          <ac:chgData name="Yuchiao Su 蘇郁喬" userId="553b64d2-7d3e-4877-9aa2-3f60266490e0" providerId="ADAL" clId="{F1A1AA6B-9D0C-46D2-B242-15AEF6BC4090}" dt="2025-08-01T08:59:18.340" v="278" actId="20577"/>
          <ac:spMkLst>
            <pc:docMk/>
            <pc:sldMk cId="1086731308" sldId="2147474949"/>
            <ac:spMk id="15" creationId="{0E7CE76E-3346-4DCC-5349-DAD5BCFF2E2A}"/>
          </ac:spMkLst>
        </pc:spChg>
        <pc:spChg chg="mod">
          <ac:chgData name="Yuchiao Su 蘇郁喬" userId="553b64d2-7d3e-4877-9aa2-3f60266490e0" providerId="ADAL" clId="{F1A1AA6B-9D0C-46D2-B242-15AEF6BC4090}" dt="2025-08-01T08:59:26.354" v="286" actId="20577"/>
          <ac:spMkLst>
            <pc:docMk/>
            <pc:sldMk cId="1086731308" sldId="2147474949"/>
            <ac:spMk id="17" creationId="{A4D67724-4715-3607-527F-ED2615FB50AA}"/>
          </ac:spMkLst>
        </pc:spChg>
        <pc:spChg chg="mod">
          <ac:chgData name="Yuchiao Su 蘇郁喬" userId="553b64d2-7d3e-4877-9aa2-3f60266490e0" providerId="ADAL" clId="{F1A1AA6B-9D0C-46D2-B242-15AEF6BC4090}" dt="2025-08-01T08:59:39.132" v="292" actId="20577"/>
          <ac:spMkLst>
            <pc:docMk/>
            <pc:sldMk cId="1086731308" sldId="2147474949"/>
            <ac:spMk id="18" creationId="{94D0CCF2-51E2-9208-C897-4F42CFB0A528}"/>
          </ac:spMkLst>
        </pc:spChg>
        <pc:spChg chg="mod">
          <ac:chgData name="Yuchiao Su 蘇郁喬" userId="553b64d2-7d3e-4877-9aa2-3f60266490e0" providerId="ADAL" clId="{F1A1AA6B-9D0C-46D2-B242-15AEF6BC4090}" dt="2025-08-01T08:59:48.716" v="300" actId="20577"/>
          <ac:spMkLst>
            <pc:docMk/>
            <pc:sldMk cId="1086731308" sldId="2147474949"/>
            <ac:spMk id="21" creationId="{32618E9C-C39B-38C0-A05E-D55DD7A4AE6F}"/>
          </ac:spMkLst>
        </pc:spChg>
        <pc:spChg chg="mod">
          <ac:chgData name="Yuchiao Su 蘇郁喬" userId="553b64d2-7d3e-4877-9aa2-3f60266490e0" providerId="ADAL" clId="{F1A1AA6B-9D0C-46D2-B242-15AEF6BC4090}" dt="2025-08-01T09:00:11.941" v="328" actId="20577"/>
          <ac:spMkLst>
            <pc:docMk/>
            <pc:sldMk cId="1086731308" sldId="2147474949"/>
            <ac:spMk id="24" creationId="{3B7F185A-07C2-EA3D-637A-FA54C83F9F08}"/>
          </ac:spMkLst>
        </pc:spChg>
        <pc:spChg chg="mod">
          <ac:chgData name="Yuchiao Su 蘇郁喬" userId="553b64d2-7d3e-4877-9aa2-3f60266490e0" providerId="ADAL" clId="{F1A1AA6B-9D0C-46D2-B242-15AEF6BC4090}" dt="2025-08-01T08:59:54.769" v="311" actId="20577"/>
          <ac:spMkLst>
            <pc:docMk/>
            <pc:sldMk cId="1086731308" sldId="2147474949"/>
            <ac:spMk id="26" creationId="{8E89834F-38D8-14B2-F7AF-597039B988AA}"/>
          </ac:spMkLst>
        </pc:spChg>
        <pc:spChg chg="mod">
          <ac:chgData name="Yuchiao Su 蘇郁喬" userId="553b64d2-7d3e-4877-9aa2-3f60266490e0" providerId="ADAL" clId="{F1A1AA6B-9D0C-46D2-B242-15AEF6BC4090}" dt="2025-08-01T09:00:05.051" v="319" actId="20577"/>
          <ac:spMkLst>
            <pc:docMk/>
            <pc:sldMk cId="1086731308" sldId="2147474949"/>
            <ac:spMk id="27" creationId="{3A13A6DF-8D66-FD71-77E4-BB7F1D43A3B5}"/>
          </ac:spMkLst>
        </pc:spChg>
        <pc:spChg chg="mod">
          <ac:chgData name="Yuchiao Su 蘇郁喬" userId="553b64d2-7d3e-4877-9aa2-3f60266490e0" providerId="ADAL" clId="{F1A1AA6B-9D0C-46D2-B242-15AEF6BC4090}" dt="2025-08-05T02:55:36.389" v="626" actId="20577"/>
          <ac:spMkLst>
            <pc:docMk/>
            <pc:sldMk cId="1086731308" sldId="2147474949"/>
            <ac:spMk id="29" creationId="{D27C8765-C8E8-3416-1082-715DFFD0A419}"/>
          </ac:spMkLst>
        </pc:spChg>
        <pc:cxnChg chg="mod">
          <ac:chgData name="Yuchiao Su 蘇郁喬" userId="553b64d2-7d3e-4877-9aa2-3f60266490e0" providerId="ADAL" clId="{F1A1AA6B-9D0C-46D2-B242-15AEF6BC4090}" dt="2025-08-01T08:53:35.323" v="65" actId="1038"/>
          <ac:cxnSpMkLst>
            <pc:docMk/>
            <pc:sldMk cId="1086731308" sldId="2147474949"/>
            <ac:cxnSpMk id="31" creationId="{5D89D6CD-C138-C69D-20C7-EC282FFB6CC0}"/>
          </ac:cxnSpMkLst>
        </pc:cxnChg>
        <pc:cxnChg chg="mod">
          <ac:chgData name="Yuchiao Su 蘇郁喬" userId="553b64d2-7d3e-4877-9aa2-3f60266490e0" providerId="ADAL" clId="{F1A1AA6B-9D0C-46D2-B242-15AEF6BC4090}" dt="2025-08-01T08:54:00.321" v="103" actId="1038"/>
          <ac:cxnSpMkLst>
            <pc:docMk/>
            <pc:sldMk cId="1086731308" sldId="2147474949"/>
            <ac:cxnSpMk id="33" creationId="{F3FAB692-D16A-E0A0-192C-37851C199479}"/>
          </ac:cxnSpMkLst>
        </pc:cxnChg>
      </pc:sldChg>
      <pc:sldChg chg="modSp add mod ord">
        <pc:chgData name="Yuchiao Su 蘇郁喬" userId="553b64d2-7d3e-4877-9aa2-3f60266490e0" providerId="ADAL" clId="{F1A1AA6B-9D0C-46D2-B242-15AEF6BC4090}" dt="2025-08-05T02:53:03.094" v="618" actId="20577"/>
        <pc:sldMkLst>
          <pc:docMk/>
          <pc:sldMk cId="403171533" sldId="2147474952"/>
        </pc:sldMkLst>
        <pc:spChg chg="mod">
          <ac:chgData name="Yuchiao Su 蘇郁喬" userId="553b64d2-7d3e-4877-9aa2-3f60266490e0" providerId="ADAL" clId="{F1A1AA6B-9D0C-46D2-B242-15AEF6BC4090}" dt="2025-08-01T08:54:20.482" v="131" actId="20577"/>
          <ac:spMkLst>
            <pc:docMk/>
            <pc:sldMk cId="403171533" sldId="2147474952"/>
            <ac:spMk id="3" creationId="{D079EFFF-69CC-9FE9-B920-E0F1E9BB9C15}"/>
          </ac:spMkLst>
        </pc:spChg>
        <pc:spChg chg="mod">
          <ac:chgData name="Yuchiao Su 蘇郁喬" userId="553b64d2-7d3e-4877-9aa2-3f60266490e0" providerId="ADAL" clId="{F1A1AA6B-9D0C-46D2-B242-15AEF6BC4090}" dt="2025-08-01T08:56:33.524" v="146" actId="20577"/>
          <ac:spMkLst>
            <pc:docMk/>
            <pc:sldMk cId="403171533" sldId="2147474952"/>
            <ac:spMk id="9" creationId="{39579444-BFA6-0D45-7375-2511636E3B5D}"/>
          </ac:spMkLst>
        </pc:spChg>
        <pc:spChg chg="mod">
          <ac:chgData name="Yuchiao Su 蘇郁喬" userId="553b64d2-7d3e-4877-9aa2-3f60266490e0" providerId="ADAL" clId="{F1A1AA6B-9D0C-46D2-B242-15AEF6BC4090}" dt="2025-08-01T08:57:15.960" v="153" actId="20577"/>
          <ac:spMkLst>
            <pc:docMk/>
            <pc:sldMk cId="403171533" sldId="2147474952"/>
            <ac:spMk id="10" creationId="{60D8A341-2370-7C41-3E9E-5F6A156A9237}"/>
          </ac:spMkLst>
        </pc:spChg>
        <pc:spChg chg="mod">
          <ac:chgData name="Yuchiao Su 蘇郁喬" userId="553b64d2-7d3e-4877-9aa2-3f60266490e0" providerId="ADAL" clId="{F1A1AA6B-9D0C-46D2-B242-15AEF6BC4090}" dt="2025-08-01T08:57:20.934" v="161" actId="20577"/>
          <ac:spMkLst>
            <pc:docMk/>
            <pc:sldMk cId="403171533" sldId="2147474952"/>
            <ac:spMk id="12" creationId="{45E600C1-DB38-6D93-3A74-D9E9675D82DB}"/>
          </ac:spMkLst>
        </pc:spChg>
        <pc:spChg chg="mod">
          <ac:chgData name="Yuchiao Su 蘇郁喬" userId="553b64d2-7d3e-4877-9aa2-3f60266490e0" providerId="ADAL" clId="{F1A1AA6B-9D0C-46D2-B242-15AEF6BC4090}" dt="2025-08-01T08:57:24.828" v="167" actId="20577"/>
          <ac:spMkLst>
            <pc:docMk/>
            <pc:sldMk cId="403171533" sldId="2147474952"/>
            <ac:spMk id="15" creationId="{4489E65F-1276-B070-98AE-CB58D0FAD5E7}"/>
          </ac:spMkLst>
        </pc:spChg>
        <pc:spChg chg="mod">
          <ac:chgData name="Yuchiao Su 蘇郁喬" userId="553b64d2-7d3e-4877-9aa2-3f60266490e0" providerId="ADAL" clId="{F1A1AA6B-9D0C-46D2-B242-15AEF6BC4090}" dt="2025-08-01T08:57:33.562" v="175" actId="20577"/>
          <ac:spMkLst>
            <pc:docMk/>
            <pc:sldMk cId="403171533" sldId="2147474952"/>
            <ac:spMk id="16" creationId="{ECA80D33-5E46-99A6-A9EE-3C9A737C68CD}"/>
          </ac:spMkLst>
        </pc:spChg>
        <pc:spChg chg="mod">
          <ac:chgData name="Yuchiao Su 蘇郁喬" userId="553b64d2-7d3e-4877-9aa2-3f60266490e0" providerId="ADAL" clId="{F1A1AA6B-9D0C-46D2-B242-15AEF6BC4090}" dt="2025-08-01T08:57:36.485" v="183" actId="20577"/>
          <ac:spMkLst>
            <pc:docMk/>
            <pc:sldMk cId="403171533" sldId="2147474952"/>
            <ac:spMk id="17" creationId="{E138840C-F2A5-3151-8B3B-80184E9F5C37}"/>
          </ac:spMkLst>
        </pc:spChg>
        <pc:spChg chg="mod">
          <ac:chgData name="Yuchiao Su 蘇郁喬" userId="553b64d2-7d3e-4877-9aa2-3f60266490e0" providerId="ADAL" clId="{F1A1AA6B-9D0C-46D2-B242-15AEF6BC4090}" dt="2025-08-01T08:57:53.380" v="185" actId="20577"/>
          <ac:spMkLst>
            <pc:docMk/>
            <pc:sldMk cId="403171533" sldId="2147474952"/>
            <ac:spMk id="18" creationId="{C5919B75-545E-6ECC-D015-9091EE8ADB4D}"/>
          </ac:spMkLst>
        </pc:spChg>
        <pc:spChg chg="mod">
          <ac:chgData name="Yuchiao Su 蘇郁喬" userId="553b64d2-7d3e-4877-9aa2-3f60266490e0" providerId="ADAL" clId="{F1A1AA6B-9D0C-46D2-B242-15AEF6BC4090}" dt="2025-08-01T08:58:02.358" v="193" actId="20577"/>
          <ac:spMkLst>
            <pc:docMk/>
            <pc:sldMk cId="403171533" sldId="2147474952"/>
            <ac:spMk id="21" creationId="{E54DEBC5-F2D8-C10F-C089-E31C4651A38F}"/>
          </ac:spMkLst>
        </pc:spChg>
        <pc:spChg chg="mod">
          <ac:chgData name="Yuchiao Su 蘇郁喬" userId="553b64d2-7d3e-4877-9aa2-3f60266490e0" providerId="ADAL" clId="{F1A1AA6B-9D0C-46D2-B242-15AEF6BC4090}" dt="2025-08-01T08:58:36.735" v="228" actId="20577"/>
          <ac:spMkLst>
            <pc:docMk/>
            <pc:sldMk cId="403171533" sldId="2147474952"/>
            <ac:spMk id="24" creationId="{3DEB42F0-E448-4AFF-5D40-7011FBF393A3}"/>
          </ac:spMkLst>
        </pc:spChg>
        <pc:spChg chg="mod">
          <ac:chgData name="Yuchiao Su 蘇郁喬" userId="553b64d2-7d3e-4877-9aa2-3f60266490e0" providerId="ADAL" clId="{F1A1AA6B-9D0C-46D2-B242-15AEF6BC4090}" dt="2025-08-01T08:58:08.455" v="201" actId="20577"/>
          <ac:spMkLst>
            <pc:docMk/>
            <pc:sldMk cId="403171533" sldId="2147474952"/>
            <ac:spMk id="25" creationId="{269593F4-09AF-D3A8-F171-9B987C32902C}"/>
          </ac:spMkLst>
        </pc:spChg>
        <pc:spChg chg="mod">
          <ac:chgData name="Yuchiao Su 蘇郁喬" userId="553b64d2-7d3e-4877-9aa2-3f60266490e0" providerId="ADAL" clId="{F1A1AA6B-9D0C-46D2-B242-15AEF6BC4090}" dt="2025-08-01T08:58:12.686" v="210" actId="20577"/>
          <ac:spMkLst>
            <pc:docMk/>
            <pc:sldMk cId="403171533" sldId="2147474952"/>
            <ac:spMk id="26" creationId="{194A920F-B21B-6825-685B-3B6391445665}"/>
          </ac:spMkLst>
        </pc:spChg>
        <pc:spChg chg="mod">
          <ac:chgData name="Yuchiao Su 蘇郁喬" userId="553b64d2-7d3e-4877-9aa2-3f60266490e0" providerId="ADAL" clId="{F1A1AA6B-9D0C-46D2-B242-15AEF6BC4090}" dt="2025-08-01T08:58:27.766" v="220" actId="20577"/>
          <ac:spMkLst>
            <pc:docMk/>
            <pc:sldMk cId="403171533" sldId="2147474952"/>
            <ac:spMk id="27" creationId="{817A874B-FEB2-638F-6B26-C7D9F0EC243D}"/>
          </ac:spMkLst>
        </pc:spChg>
        <pc:spChg chg="mod">
          <ac:chgData name="Yuchiao Su 蘇郁喬" userId="553b64d2-7d3e-4877-9aa2-3f60266490e0" providerId="ADAL" clId="{F1A1AA6B-9D0C-46D2-B242-15AEF6BC4090}" dt="2025-08-05T02:52:58.725" v="610" actId="20577"/>
          <ac:spMkLst>
            <pc:docMk/>
            <pc:sldMk cId="403171533" sldId="2147474952"/>
            <ac:spMk id="28" creationId="{81DBB331-6496-8D81-E1D8-68EBD47A9AC4}"/>
          </ac:spMkLst>
        </pc:spChg>
        <pc:spChg chg="mod">
          <ac:chgData name="Yuchiao Su 蘇郁喬" userId="553b64d2-7d3e-4877-9aa2-3f60266490e0" providerId="ADAL" clId="{F1A1AA6B-9D0C-46D2-B242-15AEF6BC4090}" dt="2025-08-05T02:53:03.094" v="618" actId="20577"/>
          <ac:spMkLst>
            <pc:docMk/>
            <pc:sldMk cId="403171533" sldId="2147474952"/>
            <ac:spMk id="29" creationId="{ADA8F05C-6F3C-B305-6587-4AA5CB9B8598}"/>
          </ac:spMkLst>
        </pc:spChg>
      </pc:sldChg>
      <pc:sldChg chg="addSp delSp modSp add mod">
        <pc:chgData name="Yuchiao Su 蘇郁喬" userId="553b64d2-7d3e-4877-9aa2-3f60266490e0" providerId="ADAL" clId="{F1A1AA6B-9D0C-46D2-B242-15AEF6BC4090}" dt="2025-08-05T02:56:04.275" v="646" actId="20577"/>
        <pc:sldMkLst>
          <pc:docMk/>
          <pc:sldMk cId="3566280411" sldId="2147474953"/>
        </pc:sldMkLst>
        <pc:spChg chg="mod">
          <ac:chgData name="Yuchiao Su 蘇郁喬" userId="553b64d2-7d3e-4877-9aa2-3f60266490e0" providerId="ADAL" clId="{F1A1AA6B-9D0C-46D2-B242-15AEF6BC4090}" dt="2025-08-01T09:04:02.206" v="422" actId="20577"/>
          <ac:spMkLst>
            <pc:docMk/>
            <pc:sldMk cId="3566280411" sldId="2147474953"/>
            <ac:spMk id="2" creationId="{371F58CC-3778-49A2-AD4B-259C48FDC461}"/>
          </ac:spMkLst>
        </pc:spChg>
        <pc:graphicFrameChg chg="add mod modGraphic">
          <ac:chgData name="Yuchiao Su 蘇郁喬" userId="553b64d2-7d3e-4877-9aa2-3f60266490e0" providerId="ADAL" clId="{F1A1AA6B-9D0C-46D2-B242-15AEF6BC4090}" dt="2025-08-05T02:56:04.275" v="646" actId="20577"/>
          <ac:graphicFrameMkLst>
            <pc:docMk/>
            <pc:sldMk cId="3566280411" sldId="2147474953"/>
            <ac:graphicFrameMk id="3" creationId="{E0D4C928-A4FC-C88C-A7DB-0C88F2EF0DDF}"/>
          </ac:graphicFrameMkLst>
        </pc:graphicFrameChg>
      </pc:sldChg>
      <pc:sldChg chg="new del">
        <pc:chgData name="Yuchiao Su 蘇郁喬" userId="553b64d2-7d3e-4877-9aa2-3f60266490e0" providerId="ADAL" clId="{F1A1AA6B-9D0C-46D2-B242-15AEF6BC4090}" dt="2025-08-01T09:03:41.182" v="399" actId="47"/>
        <pc:sldMkLst>
          <pc:docMk/>
          <pc:sldMk cId="4180490377" sldId="2147474953"/>
        </pc:sldMkLst>
      </pc:sldChg>
    </pc:docChg>
  </pc:docChgLst>
  <pc:docChgLst>
    <pc:chgData name="Yuchiao Su 蘇郁喬" userId="S::a1454@chenbro.com::553b64d2-7d3e-4877-9aa2-3f60266490e0" providerId="AD" clId="Web-{3C2318A3-DBB2-40E2-93C6-2A10571AED86}"/>
    <pc:docChg chg="modSld">
      <pc:chgData name="Yuchiao Su 蘇郁喬" userId="S::a1454@chenbro.com::553b64d2-7d3e-4877-9aa2-3f60266490e0" providerId="AD" clId="Web-{3C2318A3-DBB2-40E2-93C6-2A10571AED86}" dt="2024-08-05T05:49:21.357" v="118"/>
      <pc:docMkLst>
        <pc:docMk/>
      </pc:docMkLst>
      <pc:sldChg chg="modSp">
        <pc:chgData name="Yuchiao Su 蘇郁喬" userId="S::a1454@chenbro.com::553b64d2-7d3e-4877-9aa2-3f60266490e0" providerId="AD" clId="Web-{3C2318A3-DBB2-40E2-93C6-2A10571AED86}" dt="2024-08-05T05:49:21.357" v="118"/>
        <pc:sldMkLst>
          <pc:docMk/>
          <pc:sldMk cId="2867659675" sldId="334"/>
        </pc:sldMkLst>
      </pc:sldChg>
    </pc:docChg>
  </pc:docChgLst>
  <pc:docChgLst>
    <pc:chgData name="Peggy Tsai 蔡沛頴" userId="7b6fffb7-5f93-4c58-9a1e-64e29605ca32" providerId="ADAL" clId="{0C74D7F1-AB4D-4F8A-9609-1285F85DCE85}"/>
    <pc:docChg chg="undo custSel addSld delSld modSld modMainMaster">
      <pc:chgData name="Peggy Tsai 蔡沛頴" userId="7b6fffb7-5f93-4c58-9a1e-64e29605ca32" providerId="ADAL" clId="{0C74D7F1-AB4D-4F8A-9609-1285F85DCE85}" dt="2024-08-05T05:31:21.307" v="163" actId="1076"/>
      <pc:docMkLst>
        <pc:docMk/>
      </pc:docMkLst>
      <pc:sldChg chg="delSp modSp mod">
        <pc:chgData name="Peggy Tsai 蔡沛頴" userId="7b6fffb7-5f93-4c58-9a1e-64e29605ca32" providerId="ADAL" clId="{0C74D7F1-AB4D-4F8A-9609-1285F85DCE85}" dt="2024-08-05T05:26:14.714" v="147" actId="1076"/>
        <pc:sldMkLst>
          <pc:docMk/>
          <pc:sldMk cId="1349337352" sldId="331"/>
        </pc:sldMkLst>
      </pc:sldChg>
      <pc:sldChg chg="delSp modSp mod">
        <pc:chgData name="Peggy Tsai 蔡沛頴" userId="7b6fffb7-5f93-4c58-9a1e-64e29605ca32" providerId="ADAL" clId="{0C74D7F1-AB4D-4F8A-9609-1285F85DCE85}" dt="2024-08-05T05:26:29.934" v="150" actId="1076"/>
        <pc:sldMkLst>
          <pc:docMk/>
          <pc:sldMk cId="656760979" sldId="333"/>
        </pc:sldMkLst>
      </pc:sldChg>
      <pc:sldChg chg="delSp modSp mod">
        <pc:chgData name="Peggy Tsai 蔡沛頴" userId="7b6fffb7-5f93-4c58-9a1e-64e29605ca32" providerId="ADAL" clId="{0C74D7F1-AB4D-4F8A-9609-1285F85DCE85}" dt="2024-08-05T05:26:48.974" v="156" actId="1076"/>
        <pc:sldMkLst>
          <pc:docMk/>
          <pc:sldMk cId="2867659675" sldId="334"/>
        </pc:sldMkLst>
      </pc:sldChg>
      <pc:sldChg chg="delSp modSp mod">
        <pc:chgData name="Peggy Tsai 蔡沛頴" userId="7b6fffb7-5f93-4c58-9a1e-64e29605ca32" providerId="ADAL" clId="{0C74D7F1-AB4D-4F8A-9609-1285F85DCE85}" dt="2024-08-05T05:26:55.724" v="159" actId="1076"/>
        <pc:sldMkLst>
          <pc:docMk/>
          <pc:sldMk cId="2923107383" sldId="335"/>
        </pc:sldMkLst>
      </pc:sldChg>
      <pc:sldChg chg="delSp mod">
        <pc:chgData name="Peggy Tsai 蔡沛頴" userId="7b6fffb7-5f93-4c58-9a1e-64e29605ca32" providerId="ADAL" clId="{0C74D7F1-AB4D-4F8A-9609-1285F85DCE85}" dt="2024-08-05T05:27:00.022" v="160" actId="478"/>
        <pc:sldMkLst>
          <pc:docMk/>
          <pc:sldMk cId="196463842" sldId="336"/>
        </pc:sldMkLst>
      </pc:sldChg>
      <pc:sldChg chg="delSp mod">
        <pc:chgData name="Peggy Tsai 蔡沛頴" userId="7b6fffb7-5f93-4c58-9a1e-64e29605ca32" providerId="ADAL" clId="{0C74D7F1-AB4D-4F8A-9609-1285F85DCE85}" dt="2024-08-05T05:27:02.735" v="161" actId="478"/>
        <pc:sldMkLst>
          <pc:docMk/>
          <pc:sldMk cId="3935346539" sldId="2147474941"/>
        </pc:sldMkLst>
      </pc:sldChg>
      <pc:sldChg chg="delSp modSp mod">
        <pc:chgData name="Peggy Tsai 蔡沛頴" userId="7b6fffb7-5f93-4c58-9a1e-64e29605ca32" providerId="ADAL" clId="{0C74D7F1-AB4D-4F8A-9609-1285F85DCE85}" dt="2024-08-05T05:25:56.900" v="142" actId="478"/>
        <pc:sldMkLst>
          <pc:docMk/>
          <pc:sldMk cId="1086731308" sldId="2147474949"/>
        </pc:sldMkLst>
      </pc:sldChg>
      <pc:sldChg chg="delSp mod">
        <pc:chgData name="Peggy Tsai 蔡沛頴" userId="7b6fffb7-5f93-4c58-9a1e-64e29605ca32" providerId="ADAL" clId="{0C74D7F1-AB4D-4F8A-9609-1285F85DCE85}" dt="2024-08-05T05:27:07.383" v="162" actId="478"/>
        <pc:sldMkLst>
          <pc:docMk/>
          <pc:sldMk cId="4020619984" sldId="2147474950"/>
        </pc:sldMkLst>
      </pc:sldChg>
      <pc:sldChg chg="delSp mod">
        <pc:chgData name="Peggy Tsai 蔡沛頴" userId="7b6fffb7-5f93-4c58-9a1e-64e29605ca32" providerId="ADAL" clId="{0C74D7F1-AB4D-4F8A-9609-1285F85DCE85}" dt="2024-08-05T05:25:53.418" v="141" actId="478"/>
        <pc:sldMkLst>
          <pc:docMk/>
          <pc:sldMk cId="2848815180" sldId="2147474951"/>
        </pc:sldMkLst>
      </pc:sldChg>
      <pc:sldChg chg="addSp delSp modSp add mod">
        <pc:chgData name="Peggy Tsai 蔡沛頴" userId="7b6fffb7-5f93-4c58-9a1e-64e29605ca32" providerId="ADAL" clId="{0C74D7F1-AB4D-4F8A-9609-1285F85DCE85}" dt="2024-08-05T05:31:21.307" v="163" actId="1076"/>
        <pc:sldMkLst>
          <pc:docMk/>
          <pc:sldMk cId="1213345080" sldId="2147474952"/>
        </pc:sldMkLst>
      </pc:sldChg>
      <pc:sldChg chg="addSp delSp modSp add mod">
        <pc:chgData name="Peggy Tsai 蔡沛頴" userId="7b6fffb7-5f93-4c58-9a1e-64e29605ca32" providerId="ADAL" clId="{0C74D7F1-AB4D-4F8A-9609-1285F85DCE85}" dt="2024-08-05T05:26:41.454" v="153" actId="1076"/>
        <pc:sldMkLst>
          <pc:docMk/>
          <pc:sldMk cId="1287803037" sldId="2147474953"/>
        </pc:sldMkLst>
      </pc:sldChg>
      <pc:sldChg chg="new del">
        <pc:chgData name="Peggy Tsai 蔡沛頴" userId="7b6fffb7-5f93-4c58-9a1e-64e29605ca32" providerId="ADAL" clId="{0C74D7F1-AB4D-4F8A-9609-1285F85DCE85}" dt="2024-08-05T05:24:05.142" v="66" actId="680"/>
        <pc:sldMkLst>
          <pc:docMk/>
          <pc:sldMk cId="1567728132" sldId="2147474953"/>
        </pc:sldMkLst>
      </pc:sldChg>
      <pc:sldMasterChg chg="modSldLayout">
        <pc:chgData name="Peggy Tsai 蔡沛頴" userId="7b6fffb7-5f93-4c58-9a1e-64e29605ca32" providerId="ADAL" clId="{0C74D7F1-AB4D-4F8A-9609-1285F85DCE85}" dt="2024-08-05T05:25:39.316" v="138" actId="167"/>
        <pc:sldMasterMkLst>
          <pc:docMk/>
          <pc:sldMasterMk cId="2394288534" sldId="2147483648"/>
        </pc:sldMasterMkLst>
        <pc:sldLayoutChg chg="addSp modSp mod">
          <pc:chgData name="Peggy Tsai 蔡沛頴" userId="7b6fffb7-5f93-4c58-9a1e-64e29605ca32" providerId="ADAL" clId="{0C74D7F1-AB4D-4F8A-9609-1285F85DCE85}" dt="2024-08-05T05:25:39.316" v="138" actId="167"/>
          <pc:sldLayoutMkLst>
            <pc:docMk/>
            <pc:sldMasterMk cId="2394288534" sldId="2147483648"/>
            <pc:sldLayoutMk cId="297251975" sldId="2147483664"/>
          </pc:sldLayoutMkLst>
        </pc:sldLayoutChg>
      </pc:sldMasterChg>
      <pc:sldMasterChg chg="modSldLayout">
        <pc:chgData name="Peggy Tsai 蔡沛頴" userId="7b6fffb7-5f93-4c58-9a1e-64e29605ca32" providerId="ADAL" clId="{0C74D7F1-AB4D-4F8A-9609-1285F85DCE85}" dt="2024-08-05T05:25:48.543" v="140" actId="167"/>
        <pc:sldMasterMkLst>
          <pc:docMk/>
          <pc:sldMasterMk cId="3572063364" sldId="2147483666"/>
        </pc:sldMasterMkLst>
        <pc:sldLayoutChg chg="addSp modSp mod">
          <pc:chgData name="Peggy Tsai 蔡沛頴" userId="7b6fffb7-5f93-4c58-9a1e-64e29605ca32" providerId="ADAL" clId="{0C74D7F1-AB4D-4F8A-9609-1285F85DCE85}" dt="2024-08-05T05:25:48.543" v="140" actId="167"/>
          <pc:sldLayoutMkLst>
            <pc:docMk/>
            <pc:sldMasterMk cId="3572063364" sldId="2147483666"/>
            <pc:sldLayoutMk cId="2904949462" sldId="2147483668"/>
          </pc:sldLayoutMkLst>
        </pc:sldLayoutChg>
      </pc:sldMasterChg>
    </pc:docChg>
  </pc:docChgLst>
  <pc:docChgLst>
    <pc:chgData name="Peggy Tsai 蔡沛頴" userId="7b6fffb7-5f93-4c58-9a1e-64e29605ca32" providerId="ADAL" clId="{41369B0A-6776-4419-8075-029CFE64B71E}"/>
    <pc:docChg chg="modSld">
      <pc:chgData name="Peggy Tsai 蔡沛頴" userId="7b6fffb7-5f93-4c58-9a1e-64e29605ca32" providerId="ADAL" clId="{41369B0A-6776-4419-8075-029CFE64B71E}" dt="2024-06-21T09:50:54.057" v="6" actId="20577"/>
      <pc:docMkLst>
        <pc:docMk/>
      </pc:docMkLst>
      <pc:sldChg chg="modSp mod">
        <pc:chgData name="Peggy Tsai 蔡沛頴" userId="7b6fffb7-5f93-4c58-9a1e-64e29605ca32" providerId="ADAL" clId="{41369B0A-6776-4419-8075-029CFE64B71E}" dt="2024-06-21T09:50:54.057" v="6" actId="20577"/>
        <pc:sldMkLst>
          <pc:docMk/>
          <pc:sldMk cId="3886639227" sldId="323"/>
        </pc:sldMkLst>
      </pc:sldChg>
    </pc:docChg>
  </pc:docChgLst>
  <pc:docChgLst>
    <pc:chgData name="Peggy Tsai 蔡沛頴" userId="7b6fffb7-5f93-4c58-9a1e-64e29605ca32" providerId="ADAL" clId="{B80AE464-26FC-485C-83AD-011D7EC40B2E}"/>
    <pc:docChg chg="undo custSel modSld">
      <pc:chgData name="Peggy Tsai 蔡沛頴" userId="7b6fffb7-5f93-4c58-9a1e-64e29605ca32" providerId="ADAL" clId="{B80AE464-26FC-485C-83AD-011D7EC40B2E}" dt="2025-08-06T13:15:05.982" v="40" actId="20577"/>
      <pc:docMkLst>
        <pc:docMk/>
      </pc:docMkLst>
      <pc:sldChg chg="modSp mod">
        <pc:chgData name="Peggy Tsai 蔡沛頴" userId="7b6fffb7-5f93-4c58-9a1e-64e29605ca32" providerId="ADAL" clId="{B80AE464-26FC-485C-83AD-011D7EC40B2E}" dt="2025-08-06T13:15:05.982" v="40" actId="20577"/>
        <pc:sldMkLst>
          <pc:docMk/>
          <pc:sldMk cId="3935346539" sldId="2147474941"/>
        </pc:sldMkLst>
        <pc:spChg chg="mod">
          <ac:chgData name="Peggy Tsai 蔡沛頴" userId="7b6fffb7-5f93-4c58-9a1e-64e29605ca32" providerId="ADAL" clId="{B80AE464-26FC-485C-83AD-011D7EC40B2E}" dt="2025-08-06T13:15:05.982" v="40" actId="20577"/>
          <ac:spMkLst>
            <pc:docMk/>
            <pc:sldMk cId="3935346539" sldId="2147474941"/>
            <ac:spMk id="7" creationId="{964CA4F1-39BE-D102-026D-C21971961F99}"/>
          </ac:spMkLst>
        </pc:spChg>
      </pc:sldChg>
    </pc:docChg>
  </pc:docChgLst>
  <pc:docChgLst>
    <pc:chgData name="Angel Wang 王蕙琪" userId="68dcbde3-3eea-4995-9443-49e2ae5e0168" providerId="ADAL" clId="{3F46D8FC-9E84-4F24-A39F-62FD0D6CE995}"/>
    <pc:docChg chg="custSel modSld">
      <pc:chgData name="Angel Wang 王蕙琪" userId="68dcbde3-3eea-4995-9443-49e2ae5e0168" providerId="ADAL" clId="{3F46D8FC-9E84-4F24-A39F-62FD0D6CE995}" dt="2025-07-31T07:23:33.183" v="11" actId="1076"/>
      <pc:docMkLst>
        <pc:docMk/>
      </pc:docMkLst>
      <pc:sldChg chg="addSp delSp modSp mod">
        <pc:chgData name="Angel Wang 王蕙琪" userId="68dcbde3-3eea-4995-9443-49e2ae5e0168" providerId="ADAL" clId="{3F46D8FC-9E84-4F24-A39F-62FD0D6CE995}" dt="2025-07-31T07:23:33.183" v="11" actId="1076"/>
        <pc:sldMkLst>
          <pc:docMk/>
          <pc:sldMk cId="1349337352" sldId="331"/>
        </pc:sldMkLst>
        <pc:picChg chg="add mod">
          <ac:chgData name="Angel Wang 王蕙琪" userId="68dcbde3-3eea-4995-9443-49e2ae5e0168" providerId="ADAL" clId="{3F46D8FC-9E84-4F24-A39F-62FD0D6CE995}" dt="2025-07-31T07:21:05.592" v="3" actId="1076"/>
          <ac:picMkLst>
            <pc:docMk/>
            <pc:sldMk cId="1349337352" sldId="331"/>
            <ac:picMk id="3" creationId="{6F947B66-7162-829F-CCAF-5C400A59E4A0}"/>
          </ac:picMkLst>
        </pc:picChg>
        <pc:picChg chg="add mod">
          <ac:chgData name="Angel Wang 王蕙琪" userId="68dcbde3-3eea-4995-9443-49e2ae5e0168" providerId="ADAL" clId="{3F46D8FC-9E84-4F24-A39F-62FD0D6CE995}" dt="2025-07-31T07:23:33.183" v="11" actId="1076"/>
          <ac:picMkLst>
            <pc:docMk/>
            <pc:sldMk cId="1349337352" sldId="331"/>
            <ac:picMk id="7" creationId="{0CAF1C8E-9A32-EAF9-F741-94304EC4664D}"/>
          </ac:picMkLst>
        </pc:picChg>
      </pc:sldChg>
    </pc:docChg>
  </pc:docChgLst>
  <pc:docChgLst>
    <pc:chgData name="Peggy Tsai 蔡沛頴" userId="7b6fffb7-5f93-4c58-9a1e-64e29605ca32" providerId="ADAL" clId="{2A565428-A897-4827-B52E-9491BFC08293}"/>
    <pc:docChg chg="custSel delSld modSld">
      <pc:chgData name="Peggy Tsai 蔡沛頴" userId="7b6fffb7-5f93-4c58-9a1e-64e29605ca32" providerId="ADAL" clId="{2A565428-A897-4827-B52E-9491BFC08293}" dt="2024-05-08T15:22:19.169" v="15" actId="1076"/>
      <pc:docMkLst>
        <pc:docMk/>
      </pc:docMkLst>
      <pc:sldChg chg="delSp modSp mod">
        <pc:chgData name="Peggy Tsai 蔡沛頴" userId="7b6fffb7-5f93-4c58-9a1e-64e29605ca32" providerId="ADAL" clId="{2A565428-A897-4827-B52E-9491BFC08293}" dt="2024-05-08T15:22:19.169" v="15" actId="1076"/>
        <pc:sldMkLst>
          <pc:docMk/>
          <pc:sldMk cId="3886639227" sldId="323"/>
        </pc:sldMkLst>
      </pc:sldChg>
      <pc:sldChg chg="del">
        <pc:chgData name="Peggy Tsai 蔡沛頴" userId="7b6fffb7-5f93-4c58-9a1e-64e29605ca32" providerId="ADAL" clId="{2A565428-A897-4827-B52E-9491BFC08293}" dt="2024-05-08T15:21:49.752" v="0" actId="47"/>
        <pc:sldMkLst>
          <pc:docMk/>
          <pc:sldMk cId="1951968714" sldId="325"/>
        </pc:sldMkLst>
      </pc:sldChg>
      <pc:sldChg chg="modSp mod">
        <pc:chgData name="Peggy Tsai 蔡沛頴" userId="7b6fffb7-5f93-4c58-9a1e-64e29605ca32" providerId="ADAL" clId="{2A565428-A897-4827-B52E-9491BFC08293}" dt="2024-05-08T15:21:59.807" v="13" actId="20577"/>
        <pc:sldMkLst>
          <pc:docMk/>
          <pc:sldMk cId="3935346539" sldId="2147474941"/>
        </pc:sldMkLst>
      </pc:sldChg>
    </pc:docChg>
  </pc:docChgLst>
  <pc:docChgLst>
    <pc:chgData name="Peggy Tsai 蔡沛頴" userId="7b6fffb7-5f93-4c58-9a1e-64e29605ca32" providerId="ADAL" clId="{032A5D78-8BEE-4B6A-9B17-8E4B9D438959}"/>
    <pc:docChg chg="custSel delSld modSld">
      <pc:chgData name="Peggy Tsai 蔡沛頴" userId="7b6fffb7-5f93-4c58-9a1e-64e29605ca32" providerId="ADAL" clId="{032A5D78-8BEE-4B6A-9B17-8E4B9D438959}" dt="2025-05-08T09:51:08.366" v="600" actId="47"/>
      <pc:docMkLst>
        <pc:docMk/>
      </pc:docMkLst>
      <pc:sldChg chg="modSp mod">
        <pc:chgData name="Peggy Tsai 蔡沛頴" userId="7b6fffb7-5f93-4c58-9a1e-64e29605ca32" providerId="ADAL" clId="{032A5D78-8BEE-4B6A-9B17-8E4B9D438959}" dt="2025-05-08T09:50:44.175" v="599" actId="6549"/>
        <pc:sldMkLst>
          <pc:docMk/>
          <pc:sldMk cId="3935346539" sldId="2147474941"/>
        </pc:sldMkLst>
      </pc:sldChg>
      <pc:sldChg chg="addSp modSp mod">
        <pc:chgData name="Peggy Tsai 蔡沛頴" userId="7b6fffb7-5f93-4c58-9a1e-64e29605ca32" providerId="ADAL" clId="{032A5D78-8BEE-4B6A-9B17-8E4B9D438959}" dt="2025-05-08T08:22:43.701" v="33" actId="1076"/>
        <pc:sldMkLst>
          <pc:docMk/>
          <pc:sldMk cId="1086731308" sldId="2147474949"/>
        </pc:sldMkLst>
      </pc:sldChg>
      <pc:sldChg chg="delSp del mod">
        <pc:chgData name="Peggy Tsai 蔡沛頴" userId="7b6fffb7-5f93-4c58-9a1e-64e29605ca32" providerId="ADAL" clId="{032A5D78-8BEE-4B6A-9B17-8E4B9D438959}" dt="2025-05-08T09:51:08.366" v="600" actId="47"/>
        <pc:sldMkLst>
          <pc:docMk/>
          <pc:sldMk cId="4020619984" sldId="2147474950"/>
        </pc:sldMkLst>
      </pc:sldChg>
      <pc:sldChg chg="del">
        <pc:chgData name="Peggy Tsai 蔡沛頴" userId="7b6fffb7-5f93-4c58-9a1e-64e29605ca32" providerId="ADAL" clId="{032A5D78-8BEE-4B6A-9B17-8E4B9D438959}" dt="2025-05-08T08:28:13.655" v="35" actId="47"/>
        <pc:sldMkLst>
          <pc:docMk/>
          <pc:sldMk cId="1213345080" sldId="2147474952"/>
        </pc:sldMkLst>
      </pc:sldChg>
      <pc:sldChg chg="del">
        <pc:chgData name="Peggy Tsai 蔡沛頴" userId="7b6fffb7-5f93-4c58-9a1e-64e29605ca32" providerId="ADAL" clId="{032A5D78-8BEE-4B6A-9B17-8E4B9D438959}" dt="2025-05-08T08:28:14.737" v="36" actId="47"/>
        <pc:sldMkLst>
          <pc:docMk/>
          <pc:sldMk cId="1287803037" sldId="2147474953"/>
        </pc:sldMkLst>
      </pc:sldChg>
    </pc:docChg>
  </pc:docChgLst>
  <pc:docChgLst>
    <pc:chgData name="Yuchiao Su 蘇郁喬" userId="S::a1454@chenbro.com::553b64d2-7d3e-4877-9aa2-3f60266490e0" providerId="AD" clId="Web-{0A9B59F5-CEC6-4423-B9F9-F4F09E4B41BA}"/>
    <pc:docChg chg="modSld">
      <pc:chgData name="Yuchiao Su 蘇郁喬" userId="S::a1454@chenbro.com::553b64d2-7d3e-4877-9aa2-3f60266490e0" providerId="AD" clId="Web-{0A9B59F5-CEC6-4423-B9F9-F4F09E4B41BA}" dt="2024-08-05T05:23:57.927" v="3" actId="20577"/>
      <pc:docMkLst>
        <pc:docMk/>
      </pc:docMkLst>
      <pc:sldChg chg="modSp">
        <pc:chgData name="Yuchiao Su 蘇郁喬" userId="S::a1454@chenbro.com::553b64d2-7d3e-4877-9aa2-3f60266490e0" providerId="AD" clId="Web-{0A9B59F5-CEC6-4423-B9F9-F4F09E4B41BA}" dt="2024-08-05T05:23:57.927" v="3" actId="20577"/>
        <pc:sldMkLst>
          <pc:docMk/>
          <pc:sldMk cId="1086731308" sldId="2147474949"/>
        </pc:sldMkLst>
      </pc:sldChg>
    </pc:docChg>
  </pc:docChgLst>
  <pc:docChgLst>
    <pc:chgData name="Peggy Tsai 蔡沛頴" userId="7b6fffb7-5f93-4c58-9a1e-64e29605ca32" providerId="ADAL" clId="{5DDD2BF8-2C35-4EB9-BE0C-123928A9BB30}"/>
    <pc:docChg chg="undo custSel addSld delSld modSld sldOrd">
      <pc:chgData name="Peggy Tsai 蔡沛頴" userId="7b6fffb7-5f93-4c58-9a1e-64e29605ca32" providerId="ADAL" clId="{5DDD2BF8-2C35-4EB9-BE0C-123928A9BB30}" dt="2024-07-30T10:14:34.141" v="1957" actId="1076"/>
      <pc:docMkLst>
        <pc:docMk/>
      </pc:docMkLst>
      <pc:sldChg chg="delSp modSp mod">
        <pc:chgData name="Peggy Tsai 蔡沛頴" userId="7b6fffb7-5f93-4c58-9a1e-64e29605ca32" providerId="ADAL" clId="{5DDD2BF8-2C35-4EB9-BE0C-123928A9BB30}" dt="2024-07-30T10:14:34.141" v="1957" actId="1076"/>
        <pc:sldMkLst>
          <pc:docMk/>
          <pc:sldMk cId="3886639227" sldId="323"/>
        </pc:sldMkLst>
      </pc:sldChg>
      <pc:sldChg chg="modSp del mod">
        <pc:chgData name="Peggy Tsai 蔡沛頴" userId="7b6fffb7-5f93-4c58-9a1e-64e29605ca32" providerId="ADAL" clId="{5DDD2BF8-2C35-4EB9-BE0C-123928A9BB30}" dt="2024-07-23T09:55:59.293" v="817" actId="47"/>
        <pc:sldMkLst>
          <pc:docMk/>
          <pc:sldMk cId="2074962786" sldId="329"/>
        </pc:sldMkLst>
      </pc:sldChg>
      <pc:sldChg chg="addSp delSp modSp del mod">
        <pc:chgData name="Peggy Tsai 蔡沛頴" userId="7b6fffb7-5f93-4c58-9a1e-64e29605ca32" providerId="ADAL" clId="{5DDD2BF8-2C35-4EB9-BE0C-123928A9BB30}" dt="2024-07-23T08:54:08.370" v="189" actId="47"/>
        <pc:sldMkLst>
          <pc:docMk/>
          <pc:sldMk cId="1391756906" sldId="330"/>
        </pc:sldMkLst>
      </pc:sldChg>
      <pc:sldChg chg="addSp delSp modSp mod">
        <pc:chgData name="Peggy Tsai 蔡沛頴" userId="7b6fffb7-5f93-4c58-9a1e-64e29605ca32" providerId="ADAL" clId="{5DDD2BF8-2C35-4EB9-BE0C-123928A9BB30}" dt="2024-07-30T09:46:01.835" v="1394" actId="167"/>
        <pc:sldMkLst>
          <pc:docMk/>
          <pc:sldMk cId="1349337352" sldId="331"/>
        </pc:sldMkLst>
      </pc:sldChg>
      <pc:sldChg chg="addSp delSp modSp del mod ord modShow">
        <pc:chgData name="Peggy Tsai 蔡沛頴" userId="7b6fffb7-5f93-4c58-9a1e-64e29605ca32" providerId="ADAL" clId="{5DDD2BF8-2C35-4EB9-BE0C-123928A9BB30}" dt="2024-07-23T10:40:30.477" v="1157" actId="47"/>
        <pc:sldMkLst>
          <pc:docMk/>
          <pc:sldMk cId="1204050777" sldId="332"/>
        </pc:sldMkLst>
      </pc:sldChg>
      <pc:sldChg chg="addSp delSp modSp mod ord">
        <pc:chgData name="Peggy Tsai 蔡沛頴" userId="7b6fffb7-5f93-4c58-9a1e-64e29605ca32" providerId="ADAL" clId="{5DDD2BF8-2C35-4EB9-BE0C-123928A9BB30}" dt="2024-07-30T10:13:47.955" v="1955" actId="6549"/>
        <pc:sldMkLst>
          <pc:docMk/>
          <pc:sldMk cId="656760979" sldId="333"/>
        </pc:sldMkLst>
      </pc:sldChg>
      <pc:sldChg chg="addSp delSp modSp mod">
        <pc:chgData name="Peggy Tsai 蔡沛頴" userId="7b6fffb7-5f93-4c58-9a1e-64e29605ca32" providerId="ADAL" clId="{5DDD2BF8-2C35-4EB9-BE0C-123928A9BB30}" dt="2024-07-30T10:04:46.832" v="1863" actId="478"/>
        <pc:sldMkLst>
          <pc:docMk/>
          <pc:sldMk cId="2867659675" sldId="334"/>
        </pc:sldMkLst>
      </pc:sldChg>
      <pc:sldChg chg="addSp delSp modSp mod">
        <pc:chgData name="Peggy Tsai 蔡沛頴" userId="7b6fffb7-5f93-4c58-9a1e-64e29605ca32" providerId="ADAL" clId="{5DDD2BF8-2C35-4EB9-BE0C-123928A9BB30}" dt="2024-07-30T10:03:06.330" v="1802" actId="403"/>
        <pc:sldMkLst>
          <pc:docMk/>
          <pc:sldMk cId="2923107383" sldId="335"/>
        </pc:sldMkLst>
      </pc:sldChg>
      <pc:sldChg chg="addSp delSp modSp mod">
        <pc:chgData name="Peggy Tsai 蔡沛頴" userId="7b6fffb7-5f93-4c58-9a1e-64e29605ca32" providerId="ADAL" clId="{5DDD2BF8-2C35-4EB9-BE0C-123928A9BB30}" dt="2024-07-30T10:02:59.664" v="1801" actId="1076"/>
        <pc:sldMkLst>
          <pc:docMk/>
          <pc:sldMk cId="196463842" sldId="336"/>
        </pc:sldMkLst>
      </pc:sldChg>
      <pc:sldChg chg="del">
        <pc:chgData name="Peggy Tsai 蔡沛頴" userId="7b6fffb7-5f93-4c58-9a1e-64e29605ca32" providerId="ADAL" clId="{5DDD2BF8-2C35-4EB9-BE0C-123928A9BB30}" dt="2024-07-23T09:04:34.433" v="261" actId="47"/>
        <pc:sldMkLst>
          <pc:docMk/>
          <pc:sldMk cId="1201298787" sldId="337"/>
        </pc:sldMkLst>
      </pc:sldChg>
      <pc:sldChg chg="addSp delSp modSp mod">
        <pc:chgData name="Peggy Tsai 蔡沛頴" userId="7b6fffb7-5f93-4c58-9a1e-64e29605ca32" providerId="ADAL" clId="{5DDD2BF8-2C35-4EB9-BE0C-123928A9BB30}" dt="2024-07-30T09:46:21.588" v="1403" actId="167"/>
        <pc:sldMkLst>
          <pc:docMk/>
          <pc:sldMk cId="3935346539" sldId="2147474941"/>
        </pc:sldMkLst>
      </pc:sldChg>
      <pc:sldChg chg="new del">
        <pc:chgData name="Peggy Tsai 蔡沛頴" userId="7b6fffb7-5f93-4c58-9a1e-64e29605ca32" providerId="ADAL" clId="{5DDD2BF8-2C35-4EB9-BE0C-123928A9BB30}" dt="2024-07-23T08:48:37.792" v="4" actId="47"/>
        <pc:sldMkLst>
          <pc:docMk/>
          <pc:sldMk cId="206299641" sldId="2147474942"/>
        </pc:sldMkLst>
      </pc:sldChg>
      <pc:sldChg chg="addSp delSp modSp add del mod ord modAnim">
        <pc:chgData name="Peggy Tsai 蔡沛頴" userId="7b6fffb7-5f93-4c58-9a1e-64e29605ca32" providerId="ADAL" clId="{5DDD2BF8-2C35-4EB9-BE0C-123928A9BB30}" dt="2024-07-30T10:09:23.540" v="1936" actId="47"/>
        <pc:sldMkLst>
          <pc:docMk/>
          <pc:sldMk cId="2599432244" sldId="2147474943"/>
        </pc:sldMkLst>
      </pc:sldChg>
      <pc:sldChg chg="modSp add del mod ord">
        <pc:chgData name="Peggy Tsai 蔡沛頴" userId="7b6fffb7-5f93-4c58-9a1e-64e29605ca32" providerId="ADAL" clId="{5DDD2BF8-2C35-4EB9-BE0C-123928A9BB30}" dt="2024-07-23T09:49:03.679" v="753" actId="47"/>
        <pc:sldMkLst>
          <pc:docMk/>
          <pc:sldMk cId="960839046" sldId="2147474944"/>
        </pc:sldMkLst>
      </pc:sldChg>
      <pc:sldChg chg="modSp add del mod ord">
        <pc:chgData name="Peggy Tsai 蔡沛頴" userId="7b6fffb7-5f93-4c58-9a1e-64e29605ca32" providerId="ADAL" clId="{5DDD2BF8-2C35-4EB9-BE0C-123928A9BB30}" dt="2024-07-23T09:49:03.679" v="753" actId="47"/>
        <pc:sldMkLst>
          <pc:docMk/>
          <pc:sldMk cId="3034933788" sldId="2147474945"/>
        </pc:sldMkLst>
      </pc:sldChg>
      <pc:sldChg chg="modSp add del mod ord">
        <pc:chgData name="Peggy Tsai 蔡沛頴" userId="7b6fffb7-5f93-4c58-9a1e-64e29605ca32" providerId="ADAL" clId="{5DDD2BF8-2C35-4EB9-BE0C-123928A9BB30}" dt="2024-07-23T09:49:03.679" v="753" actId="47"/>
        <pc:sldMkLst>
          <pc:docMk/>
          <pc:sldMk cId="2352657167" sldId="2147474946"/>
        </pc:sldMkLst>
      </pc:sldChg>
      <pc:sldChg chg="new del">
        <pc:chgData name="Peggy Tsai 蔡沛頴" userId="7b6fffb7-5f93-4c58-9a1e-64e29605ca32" providerId="ADAL" clId="{5DDD2BF8-2C35-4EB9-BE0C-123928A9BB30}" dt="2024-07-23T09:04:37.895" v="263" actId="680"/>
        <pc:sldMkLst>
          <pc:docMk/>
          <pc:sldMk cId="1030015951" sldId="2147474947"/>
        </pc:sldMkLst>
      </pc:sldChg>
      <pc:sldChg chg="addSp delSp modSp new mod">
        <pc:chgData name="Peggy Tsai 蔡沛頴" userId="7b6fffb7-5f93-4c58-9a1e-64e29605ca32" providerId="ADAL" clId="{5DDD2BF8-2C35-4EB9-BE0C-123928A9BB30}" dt="2024-07-30T10:10:00.210" v="1944" actId="478"/>
        <pc:sldMkLst>
          <pc:docMk/>
          <pc:sldMk cId="1268245388" sldId="2147474947"/>
        </pc:sldMkLst>
      </pc:sldChg>
      <pc:sldChg chg="addSp delSp modSp add del mod">
        <pc:chgData name="Peggy Tsai 蔡沛頴" userId="7b6fffb7-5f93-4c58-9a1e-64e29605ca32" providerId="ADAL" clId="{5DDD2BF8-2C35-4EB9-BE0C-123928A9BB30}" dt="2024-07-23T09:48:43.987" v="752" actId="47"/>
        <pc:sldMkLst>
          <pc:docMk/>
          <pc:sldMk cId="251926158" sldId="2147474948"/>
        </pc:sldMkLst>
      </pc:sldChg>
      <pc:sldChg chg="addSp delSp modSp add mod">
        <pc:chgData name="Peggy Tsai 蔡沛頴" userId="7b6fffb7-5f93-4c58-9a1e-64e29605ca32" providerId="ADAL" clId="{5DDD2BF8-2C35-4EB9-BE0C-123928A9BB30}" dt="2024-07-30T09:45:58.149" v="1392" actId="167"/>
        <pc:sldMkLst>
          <pc:docMk/>
          <pc:sldMk cId="1086731308" sldId="2147474949"/>
        </pc:sldMkLst>
      </pc:sldChg>
      <pc:sldChg chg="addSp delSp modSp add mod">
        <pc:chgData name="Peggy Tsai 蔡沛頴" userId="7b6fffb7-5f93-4c58-9a1e-64e29605ca32" providerId="ADAL" clId="{5DDD2BF8-2C35-4EB9-BE0C-123928A9BB30}" dt="2024-07-30T09:46:25.751" v="1405" actId="167"/>
        <pc:sldMkLst>
          <pc:docMk/>
          <pc:sldMk cId="4020619984" sldId="2147474950"/>
        </pc:sldMkLst>
      </pc:sldChg>
      <pc:sldChg chg="addSp delSp modSp add mod">
        <pc:chgData name="Peggy Tsai 蔡沛頴" userId="7b6fffb7-5f93-4c58-9a1e-64e29605ca32" providerId="ADAL" clId="{5DDD2BF8-2C35-4EB9-BE0C-123928A9BB30}" dt="2024-07-30T09:45:54.254" v="1390" actId="167"/>
        <pc:sldMkLst>
          <pc:docMk/>
          <pc:sldMk cId="2848815180" sldId="2147474951"/>
        </pc:sldMkLst>
      </pc:sldChg>
    </pc:docChg>
  </pc:docChgLst>
  <pc:docChgLst>
    <pc:chgData name="Yuchiao Su 蘇郁喬" userId="S::a1454@chenbro.com::553b64d2-7d3e-4877-9aa2-3f60266490e0" providerId="AD" clId="Web-{CAD7B740-8ECF-40FD-8074-BE8C1E85AAAF}"/>
    <pc:docChg chg="modSld">
      <pc:chgData name="Yuchiao Su 蘇郁喬" userId="S::a1454@chenbro.com::553b64d2-7d3e-4877-9aa2-3f60266490e0" providerId="AD" clId="Web-{CAD7B740-8ECF-40FD-8074-BE8C1E85AAAF}" dt="2024-08-05T05:45:44.618" v="434"/>
      <pc:docMkLst>
        <pc:docMk/>
      </pc:docMkLst>
      <pc:sldChg chg="modSp">
        <pc:chgData name="Yuchiao Su 蘇郁喬" userId="S::a1454@chenbro.com::553b64d2-7d3e-4877-9aa2-3f60266490e0" providerId="AD" clId="Web-{CAD7B740-8ECF-40FD-8074-BE8C1E85AAAF}" dt="2024-08-05T05:45:44.618" v="434"/>
        <pc:sldMkLst>
          <pc:docMk/>
          <pc:sldMk cId="2867659675" sldId="334"/>
        </pc:sldMkLst>
      </pc:sldChg>
      <pc:sldChg chg="modSp">
        <pc:chgData name="Yuchiao Su 蘇郁喬" userId="S::a1454@chenbro.com::553b64d2-7d3e-4877-9aa2-3f60266490e0" providerId="AD" clId="Web-{CAD7B740-8ECF-40FD-8074-BE8C1E85AAAF}" dt="2024-08-05T05:44:35.068" v="404" actId="1076"/>
        <pc:sldMkLst>
          <pc:docMk/>
          <pc:sldMk cId="196463842" sldId="336"/>
        </pc:sldMkLst>
      </pc:sldChg>
      <pc:sldChg chg="modSp">
        <pc:chgData name="Yuchiao Su 蘇郁喬" userId="S::a1454@chenbro.com::553b64d2-7d3e-4877-9aa2-3f60266490e0" providerId="AD" clId="Web-{CAD7B740-8ECF-40FD-8074-BE8C1E85AAAF}" dt="2024-08-05T05:32:38.760" v="28" actId="1076"/>
        <pc:sldMkLst>
          <pc:docMk/>
          <pc:sldMk cId="1086731308" sldId="2147474949"/>
        </pc:sldMkLst>
      </pc:sldChg>
      <pc:sldChg chg="delSp modSp">
        <pc:chgData name="Yuchiao Su 蘇郁喬" userId="S::a1454@chenbro.com::553b64d2-7d3e-4877-9aa2-3f60266490e0" providerId="AD" clId="Web-{CAD7B740-8ECF-40FD-8074-BE8C1E85AAAF}" dt="2024-08-05T05:37:30.709" v="99"/>
        <pc:sldMkLst>
          <pc:docMk/>
          <pc:sldMk cId="1213345080" sldId="2147474952"/>
        </pc:sldMkLst>
      </pc:sldChg>
      <pc:sldChg chg="addSp delSp modSp">
        <pc:chgData name="Yuchiao Su 蘇郁喬" userId="S::a1454@chenbro.com::553b64d2-7d3e-4877-9aa2-3f60266490e0" providerId="AD" clId="Web-{CAD7B740-8ECF-40FD-8074-BE8C1E85AAAF}" dt="2024-08-05T05:42:18.641" v="391"/>
        <pc:sldMkLst>
          <pc:docMk/>
          <pc:sldMk cId="1287803037" sldId="214747495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1"/>
            <a:ext cx="2949787" cy="496967"/>
          </a:xfrm>
          <a:prstGeom prst="rect">
            <a:avLst/>
          </a:prstGeom>
        </p:spPr>
        <p:txBody>
          <a:bodyPr vert="horz" lIns="91431" tIns="45715" rIns="91431" bIns="45715" rtlCol="0"/>
          <a:lstStyle>
            <a:lvl1pPr algn="l">
              <a:defRPr sz="1200"/>
            </a:lvl1pPr>
          </a:lstStyle>
          <a:p>
            <a:endParaRPr lang="zh-TW" altLang="en-US"/>
          </a:p>
        </p:txBody>
      </p:sp>
      <p:sp>
        <p:nvSpPr>
          <p:cNvPr id="3" name="日期版面配置區 2"/>
          <p:cNvSpPr>
            <a:spLocks noGrp="1"/>
          </p:cNvSpPr>
          <p:nvPr>
            <p:ph type="dt" idx="1"/>
          </p:nvPr>
        </p:nvSpPr>
        <p:spPr>
          <a:xfrm>
            <a:off x="3855839" y="1"/>
            <a:ext cx="2949787" cy="496967"/>
          </a:xfrm>
          <a:prstGeom prst="rect">
            <a:avLst/>
          </a:prstGeom>
        </p:spPr>
        <p:txBody>
          <a:bodyPr vert="horz" lIns="91431" tIns="45715" rIns="91431" bIns="45715" rtlCol="0"/>
          <a:lstStyle>
            <a:lvl1pPr algn="r">
              <a:defRPr sz="1200"/>
            </a:lvl1pPr>
          </a:lstStyle>
          <a:p>
            <a:fld id="{E7410EEF-602A-403F-937B-8BC3DD19C116}" type="datetimeFigureOut">
              <a:rPr lang="zh-TW" altLang="en-US" smtClean="0"/>
              <a:pPr/>
              <a:t>2025/8/6</a:t>
            </a:fld>
            <a:endParaRPr lang="zh-TW" altLang="en-US"/>
          </a:p>
        </p:txBody>
      </p:sp>
      <p:sp>
        <p:nvSpPr>
          <p:cNvPr id="4" name="投影片圖像版面配置區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31" tIns="45715" rIns="91431" bIns="45715" rtlCol="0" anchor="ctr"/>
          <a:lstStyle/>
          <a:p>
            <a:endParaRPr lang="zh-TW" altLang="en-US"/>
          </a:p>
        </p:txBody>
      </p:sp>
      <p:sp>
        <p:nvSpPr>
          <p:cNvPr id="5" name="備忘稿版面配置區 4"/>
          <p:cNvSpPr>
            <a:spLocks noGrp="1"/>
          </p:cNvSpPr>
          <p:nvPr>
            <p:ph type="body" sz="quarter" idx="3"/>
          </p:nvPr>
        </p:nvSpPr>
        <p:spPr>
          <a:xfrm>
            <a:off x="680720" y="4721187"/>
            <a:ext cx="5445760" cy="4472702"/>
          </a:xfrm>
          <a:prstGeom prst="rect">
            <a:avLst/>
          </a:prstGeom>
        </p:spPr>
        <p:txBody>
          <a:bodyPr vert="horz" lIns="91431" tIns="45715" rIns="91431" bIns="45715"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1" y="9440647"/>
            <a:ext cx="2949787" cy="496967"/>
          </a:xfrm>
          <a:prstGeom prst="rect">
            <a:avLst/>
          </a:prstGeom>
        </p:spPr>
        <p:txBody>
          <a:bodyPr vert="horz" lIns="91431" tIns="45715" rIns="91431" bIns="45715"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5839" y="9440647"/>
            <a:ext cx="2949787" cy="496967"/>
          </a:xfrm>
          <a:prstGeom prst="rect">
            <a:avLst/>
          </a:prstGeom>
        </p:spPr>
        <p:txBody>
          <a:bodyPr vert="horz" lIns="91431" tIns="45715" rIns="91431" bIns="45715" rtlCol="0" anchor="b"/>
          <a:lstStyle>
            <a:lvl1pPr algn="r">
              <a:defRPr sz="1200"/>
            </a:lvl1pPr>
          </a:lstStyle>
          <a:p>
            <a:fld id="{6027B7C0-27FE-4639-A979-0E4913C03503}" type="slidenum">
              <a:rPr lang="zh-TW" altLang="en-US" smtClean="0"/>
              <a:pPr/>
              <a:t>‹#›</a:t>
            </a:fld>
            <a:endParaRPr lang="zh-TW" altLang="en-US"/>
          </a:p>
        </p:txBody>
      </p:sp>
    </p:spTree>
    <p:extLst>
      <p:ext uri="{BB962C8B-B14F-4D97-AF65-F5344CB8AC3E}">
        <p14:creationId xmlns:p14="http://schemas.microsoft.com/office/powerpoint/2010/main" val="1427252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6027B7C0-27FE-4639-A979-0E4913C03503}" type="slidenum">
              <a:rPr lang="zh-TW" altLang="en-US" smtClean="0"/>
              <a:pPr/>
              <a:t>0</a:t>
            </a:fld>
            <a:endParaRPr lang="zh-TW" altLang="en-US"/>
          </a:p>
        </p:txBody>
      </p:sp>
    </p:spTree>
    <p:extLst>
      <p:ext uri="{BB962C8B-B14F-4D97-AF65-F5344CB8AC3E}">
        <p14:creationId xmlns:p14="http://schemas.microsoft.com/office/powerpoint/2010/main" val="1170812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主係買</a:t>
            </a:r>
            <a:r>
              <a:rPr lang="en-US" altLang="zh-TW" dirty="0"/>
              <a:t>CTW</a:t>
            </a:r>
            <a:r>
              <a:rPr lang="zh-TW" altLang="en-US" dirty="0"/>
              <a:t>的不動產約</a:t>
            </a:r>
            <a:r>
              <a:rPr lang="en-US" altLang="zh-TW" dirty="0"/>
              <a:t>4.4</a:t>
            </a:r>
            <a:r>
              <a:rPr lang="zh-TW" altLang="en-US" dirty="0"/>
              <a:t>億！集團模具及機器設備約</a:t>
            </a:r>
            <a:r>
              <a:rPr lang="en-US" altLang="zh-TW" dirty="0"/>
              <a:t>2.4</a:t>
            </a:r>
            <a:r>
              <a:rPr lang="zh-TW" altLang="en-US" dirty="0"/>
              <a:t>億。預付設備款款</a:t>
            </a:r>
            <a:r>
              <a:rPr lang="zh-TW" altLang="en-US"/>
              <a:t>等約</a:t>
            </a:r>
            <a:r>
              <a:rPr lang="en-US" altLang="zh-TW"/>
              <a:t>1</a:t>
            </a:r>
            <a:r>
              <a:rPr lang="zh-TW" altLang="en-US" dirty="0"/>
              <a:t>億</a:t>
            </a:r>
          </a:p>
        </p:txBody>
      </p:sp>
      <p:sp>
        <p:nvSpPr>
          <p:cNvPr id="4" name="投影片編號版面配置區 3"/>
          <p:cNvSpPr>
            <a:spLocks noGrp="1"/>
          </p:cNvSpPr>
          <p:nvPr>
            <p:ph type="sldNum" sz="quarter" idx="5"/>
          </p:nvPr>
        </p:nvSpPr>
        <p:spPr/>
        <p:txBody>
          <a:bodyPr/>
          <a:lstStyle/>
          <a:p>
            <a:fld id="{6027B7C0-27FE-4639-A979-0E4913C03503}" type="slidenum">
              <a:rPr lang="zh-TW" altLang="en-US" smtClean="0"/>
              <a:pPr/>
              <a:t>8</a:t>
            </a:fld>
            <a:endParaRPr lang="zh-TW" altLang="en-US"/>
          </a:p>
        </p:txBody>
      </p:sp>
    </p:spTree>
    <p:extLst>
      <p:ext uri="{BB962C8B-B14F-4D97-AF65-F5344CB8AC3E}">
        <p14:creationId xmlns:p14="http://schemas.microsoft.com/office/powerpoint/2010/main" val="2798026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27B7C0-27FE-4639-A979-0E4913C03503}" type="slidenum">
              <a:rPr kumimoji="0" lang="zh-TW"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10510550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p:spTree>
      <p:nvGrpSpPr>
        <p:cNvPr id="1" name=""/>
        <p:cNvGrpSpPr/>
        <p:nvPr/>
      </p:nvGrpSpPr>
      <p:grpSpPr>
        <a:xfrm>
          <a:off x="0" y="0"/>
          <a:ext cx="0" cy="0"/>
          <a:chOff x="0" y="0"/>
          <a:chExt cx="0" cy="0"/>
        </a:xfrm>
      </p:grpSpPr>
      <p:grpSp>
        <p:nvGrpSpPr>
          <p:cNvPr id="15" name="群組 14">
            <a:extLst>
              <a:ext uri="{FF2B5EF4-FFF2-40B4-BE49-F238E27FC236}">
                <a16:creationId xmlns:a16="http://schemas.microsoft.com/office/drawing/2014/main" id="{F89D9130-BB62-79AE-6678-42E0E8BE8DF8}"/>
              </a:ext>
            </a:extLst>
          </p:cNvPr>
          <p:cNvGrpSpPr/>
          <p:nvPr userDrawn="1"/>
        </p:nvGrpSpPr>
        <p:grpSpPr>
          <a:xfrm>
            <a:off x="0" y="0"/>
            <a:ext cx="9144000" cy="5143500"/>
            <a:chOff x="0" y="0"/>
            <a:chExt cx="9144000" cy="5143500"/>
          </a:xfrm>
        </p:grpSpPr>
        <p:grpSp>
          <p:nvGrpSpPr>
            <p:cNvPr id="4" name="群組 3">
              <a:extLst>
                <a:ext uri="{FF2B5EF4-FFF2-40B4-BE49-F238E27FC236}">
                  <a16:creationId xmlns:a16="http://schemas.microsoft.com/office/drawing/2014/main" id="{A90DC24F-4932-6B65-96E1-086CF7CF55E6}"/>
                </a:ext>
              </a:extLst>
            </p:cNvPr>
            <p:cNvGrpSpPr/>
            <p:nvPr userDrawn="1"/>
          </p:nvGrpSpPr>
          <p:grpSpPr>
            <a:xfrm>
              <a:off x="0" y="0"/>
              <a:ext cx="9144000" cy="5143500"/>
              <a:chOff x="0" y="0"/>
              <a:chExt cx="9144000" cy="5143500"/>
            </a:xfrm>
          </p:grpSpPr>
          <p:pic>
            <p:nvPicPr>
              <p:cNvPr id="6" name="圖片 5">
                <a:extLst>
                  <a:ext uri="{FF2B5EF4-FFF2-40B4-BE49-F238E27FC236}">
                    <a16:creationId xmlns:a16="http://schemas.microsoft.com/office/drawing/2014/main" id="{40D5BB67-54F0-7F28-38DC-11B3783520F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488"/>
                <a:ext cx="9143999" cy="5142522"/>
              </a:xfrm>
              <a:prstGeom prst="rect">
                <a:avLst/>
              </a:prstGeom>
            </p:spPr>
          </p:pic>
          <p:sp>
            <p:nvSpPr>
              <p:cNvPr id="2" name="矩形 1">
                <a:extLst>
                  <a:ext uri="{FF2B5EF4-FFF2-40B4-BE49-F238E27FC236}">
                    <a16:creationId xmlns:a16="http://schemas.microsoft.com/office/drawing/2014/main" id="{CAFAD74E-C424-1BDF-7910-1B39F3E45536}"/>
                  </a:ext>
                </a:extLst>
              </p:cNvPr>
              <p:cNvSpPr/>
              <p:nvPr userDrawn="1"/>
            </p:nvSpPr>
            <p:spPr>
              <a:xfrm>
                <a:off x="0" y="0"/>
                <a:ext cx="6084168" cy="5091541"/>
              </a:xfrm>
              <a:prstGeom prst="rect">
                <a:avLst/>
              </a:prstGeom>
              <a:gradFill>
                <a:gsLst>
                  <a:gs pos="0">
                    <a:schemeClr val="tx1">
                      <a:alpha val="2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836F8394-EF66-AF67-E1F6-CD9F8DE4031A}"/>
                  </a:ext>
                </a:extLst>
              </p:cNvPr>
              <p:cNvSpPr/>
              <p:nvPr/>
            </p:nvSpPr>
            <p:spPr>
              <a:xfrm>
                <a:off x="0" y="5092030"/>
                <a:ext cx="9144000" cy="51470"/>
              </a:xfrm>
              <a:prstGeom prst="rect">
                <a:avLst/>
              </a:prstGeom>
              <a:solidFill>
                <a:srgbClr val="011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8" name="群組 7">
                <a:extLst>
                  <a:ext uri="{FF2B5EF4-FFF2-40B4-BE49-F238E27FC236}">
                    <a16:creationId xmlns:a16="http://schemas.microsoft.com/office/drawing/2014/main" id="{C1798D27-21BF-1CFF-9296-AE2F4A2040EE}"/>
                  </a:ext>
                </a:extLst>
              </p:cNvPr>
              <p:cNvGrpSpPr/>
              <p:nvPr/>
            </p:nvGrpSpPr>
            <p:grpSpPr>
              <a:xfrm>
                <a:off x="463700" y="406968"/>
                <a:ext cx="2883592" cy="362808"/>
                <a:chOff x="2338344" y="2139946"/>
                <a:chExt cx="4389911" cy="552330"/>
              </a:xfrm>
            </p:grpSpPr>
            <p:pic>
              <p:nvPicPr>
                <p:cNvPr id="9" name="圖片 8">
                  <a:extLst>
                    <a:ext uri="{FF2B5EF4-FFF2-40B4-BE49-F238E27FC236}">
                      <a16:creationId xmlns:a16="http://schemas.microsoft.com/office/drawing/2014/main" id="{49BF358B-24C6-1C30-0CC3-7CE1BC20909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38344" y="2283230"/>
                  <a:ext cx="1806736" cy="319203"/>
                </a:xfrm>
                <a:prstGeom prst="rect">
                  <a:avLst/>
                </a:prstGeom>
                <a:effectLst/>
              </p:spPr>
            </p:pic>
            <p:cxnSp>
              <p:nvCxnSpPr>
                <p:cNvPr id="10" name="直線接點 9">
                  <a:extLst>
                    <a:ext uri="{FF2B5EF4-FFF2-40B4-BE49-F238E27FC236}">
                      <a16:creationId xmlns:a16="http://schemas.microsoft.com/office/drawing/2014/main" id="{F5018560-8E18-8BDB-7C0F-BF25899486EF}"/>
                    </a:ext>
                  </a:extLst>
                </p:cNvPr>
                <p:cNvCxnSpPr/>
                <p:nvPr/>
              </p:nvCxnSpPr>
              <p:spPr>
                <a:xfrm flipH="1">
                  <a:off x="4318478" y="2283230"/>
                  <a:ext cx="288032" cy="28803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圖片 11">
                  <a:extLst>
                    <a:ext uri="{FF2B5EF4-FFF2-40B4-BE49-F238E27FC236}">
                      <a16:creationId xmlns:a16="http://schemas.microsoft.com/office/drawing/2014/main" id="{3963BF6C-0035-5055-05EC-673944C8CF9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756889" y="2139946"/>
                  <a:ext cx="1971366" cy="552330"/>
                </a:xfrm>
                <a:prstGeom prst="rect">
                  <a:avLst/>
                </a:prstGeom>
                <a:effectLst/>
              </p:spPr>
            </p:pic>
          </p:grpSp>
        </p:grpSp>
        <p:grpSp>
          <p:nvGrpSpPr>
            <p:cNvPr id="3" name="群組 2">
              <a:extLst>
                <a:ext uri="{FF2B5EF4-FFF2-40B4-BE49-F238E27FC236}">
                  <a16:creationId xmlns:a16="http://schemas.microsoft.com/office/drawing/2014/main" id="{E1D98559-87C6-F49B-4F5C-F4329A495988}"/>
                </a:ext>
              </a:extLst>
            </p:cNvPr>
            <p:cNvGrpSpPr/>
            <p:nvPr userDrawn="1"/>
          </p:nvGrpSpPr>
          <p:grpSpPr>
            <a:xfrm>
              <a:off x="496600" y="2983755"/>
              <a:ext cx="1260000" cy="18000"/>
              <a:chOff x="3491880" y="1131590"/>
              <a:chExt cx="1728192" cy="45719"/>
            </a:xfrm>
          </p:grpSpPr>
          <p:sp>
            <p:nvSpPr>
              <p:cNvPr id="5" name="矩形 4">
                <a:extLst>
                  <a:ext uri="{FF2B5EF4-FFF2-40B4-BE49-F238E27FC236}">
                    <a16:creationId xmlns:a16="http://schemas.microsoft.com/office/drawing/2014/main" id="{9AE69D94-0769-B714-4C8A-1D7B8F7BEA4B}"/>
                  </a:ext>
                </a:extLst>
              </p:cNvPr>
              <p:cNvSpPr/>
              <p:nvPr/>
            </p:nvSpPr>
            <p:spPr>
              <a:xfrm>
                <a:off x="3491880" y="1131590"/>
                <a:ext cx="432048" cy="45719"/>
              </a:xfrm>
              <a:prstGeom prst="rect">
                <a:avLst/>
              </a:prstGeom>
              <a:solidFill>
                <a:srgbClr val="FA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87B18933-6B20-E8C2-E556-FFF622057568}"/>
                  </a:ext>
                </a:extLst>
              </p:cNvPr>
              <p:cNvSpPr/>
              <p:nvPr/>
            </p:nvSpPr>
            <p:spPr>
              <a:xfrm>
                <a:off x="3923928" y="1131590"/>
                <a:ext cx="432048" cy="45719"/>
              </a:xfrm>
              <a:prstGeom prst="rect">
                <a:avLst/>
              </a:prstGeom>
              <a:solidFill>
                <a:srgbClr val="61C1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EF6D930F-DA60-90AD-B421-779F103BCF16}"/>
                  </a:ext>
                </a:extLst>
              </p:cNvPr>
              <p:cNvSpPr/>
              <p:nvPr/>
            </p:nvSpPr>
            <p:spPr>
              <a:xfrm>
                <a:off x="4355976" y="1131590"/>
                <a:ext cx="432048" cy="45719"/>
              </a:xfrm>
              <a:prstGeom prst="rect">
                <a:avLst/>
              </a:prstGeom>
              <a:solidFill>
                <a:srgbClr val="008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1C6E168A-2BA7-A87F-C842-67E2AEAE827C}"/>
                  </a:ext>
                </a:extLst>
              </p:cNvPr>
              <p:cNvSpPr/>
              <p:nvPr/>
            </p:nvSpPr>
            <p:spPr>
              <a:xfrm>
                <a:off x="4788024" y="1131590"/>
                <a:ext cx="432048" cy="45719"/>
              </a:xfrm>
              <a:prstGeom prst="rect">
                <a:avLst/>
              </a:prstGeom>
              <a:solidFill>
                <a:srgbClr val="141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spTree>
    <p:extLst>
      <p:ext uri="{BB962C8B-B14F-4D97-AF65-F5344CB8AC3E}">
        <p14:creationId xmlns:p14="http://schemas.microsoft.com/office/powerpoint/2010/main" val="3971513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03DA7098-AE12-B680-E1A1-BB3063E28415}"/>
              </a:ext>
            </a:extLst>
          </p:cNvPr>
          <p:cNvSpPr txBox="1"/>
          <p:nvPr userDrawn="1"/>
        </p:nvSpPr>
        <p:spPr>
          <a:xfrm rot="1434818">
            <a:off x="2510403" y="2386953"/>
            <a:ext cx="4828271" cy="830997"/>
          </a:xfrm>
          <a:prstGeom prst="rect">
            <a:avLst/>
          </a:prstGeom>
          <a:noFill/>
        </p:spPr>
        <p:txBody>
          <a:bodyPr wrap="square" rtlCol="0">
            <a:spAutoFit/>
          </a:bodyPr>
          <a:lstStyle/>
          <a:p>
            <a:r>
              <a:rPr lang="en-US" altLang="zh-TW" sz="4800" b="1">
                <a:solidFill>
                  <a:schemeClr val="bg1">
                    <a:lumMod val="95000"/>
                  </a:schemeClr>
                </a:solidFill>
              </a:rPr>
              <a:t>Chenbro</a:t>
            </a:r>
            <a:r>
              <a:rPr lang="zh-TW" altLang="en-US" sz="4800" b="1">
                <a:solidFill>
                  <a:schemeClr val="bg1">
                    <a:lumMod val="95000"/>
                  </a:schemeClr>
                </a:solidFill>
              </a:rPr>
              <a:t> </a:t>
            </a:r>
            <a:r>
              <a:rPr lang="en-US" altLang="zh-TW" sz="4800" b="1" err="1">
                <a:solidFill>
                  <a:schemeClr val="bg1">
                    <a:lumMod val="95000"/>
                  </a:schemeClr>
                </a:solidFill>
              </a:rPr>
              <a:t>Micom</a:t>
            </a:r>
            <a:endParaRPr lang="zh-TW" altLang="en-US" sz="4800" b="1">
              <a:solidFill>
                <a:schemeClr val="bg1">
                  <a:lumMod val="95000"/>
                </a:schemeClr>
              </a:solidFill>
            </a:endParaRPr>
          </a:p>
        </p:txBody>
      </p:sp>
      <p:sp>
        <p:nvSpPr>
          <p:cNvPr id="10" name="標題 2">
            <a:extLst>
              <a:ext uri="{FF2B5EF4-FFF2-40B4-BE49-F238E27FC236}">
                <a16:creationId xmlns:a16="http://schemas.microsoft.com/office/drawing/2014/main" id="{3FE9215E-CB85-4D30-8AFF-D3A79DB9E649}"/>
              </a:ext>
            </a:extLst>
          </p:cNvPr>
          <p:cNvSpPr>
            <a:spLocks noGrp="1"/>
          </p:cNvSpPr>
          <p:nvPr>
            <p:ph type="title" hasCustomPrompt="1"/>
          </p:nvPr>
        </p:nvSpPr>
        <p:spPr>
          <a:xfrm>
            <a:off x="457200" y="274639"/>
            <a:ext cx="8229600" cy="475822"/>
          </a:xfrm>
          <a:prstGeom prst="rect">
            <a:avLst/>
          </a:prstGeom>
        </p:spPr>
        <p:txBody>
          <a:bodyPr/>
          <a:lstStyle/>
          <a:p>
            <a:r>
              <a:rPr lang="en-US" altLang="zh-TW"/>
              <a:t>Slide Title </a:t>
            </a:r>
            <a:r>
              <a:rPr lang="zh-TW" altLang="en-US"/>
              <a:t>簡報標題</a:t>
            </a:r>
          </a:p>
        </p:txBody>
      </p:sp>
      <p:sp>
        <p:nvSpPr>
          <p:cNvPr id="12" name="內容版面配置區 11">
            <a:extLst>
              <a:ext uri="{FF2B5EF4-FFF2-40B4-BE49-F238E27FC236}">
                <a16:creationId xmlns:a16="http://schemas.microsoft.com/office/drawing/2014/main" id="{AF59FBD7-95C8-4A68-A846-1E6D52931691}"/>
              </a:ext>
            </a:extLst>
          </p:cNvPr>
          <p:cNvSpPr>
            <a:spLocks noGrp="1"/>
          </p:cNvSpPr>
          <p:nvPr>
            <p:ph sz="quarter" idx="10" hasCustomPrompt="1"/>
          </p:nvPr>
        </p:nvSpPr>
        <p:spPr>
          <a:xfrm>
            <a:off x="457200" y="842963"/>
            <a:ext cx="8229600" cy="3600450"/>
          </a:xfrm>
          <a:prstGeom prst="rect">
            <a:avLst/>
          </a:prstGeom>
        </p:spPr>
        <p:txBody>
          <a:bodyPr/>
          <a:lstStyle/>
          <a:p>
            <a:pPr lvl="0">
              <a:buFont typeface="Wingdings" panose="05000000000000000000" pitchFamily="2" charset="2"/>
              <a:buChar char=""/>
            </a:pPr>
            <a:r>
              <a:rPr lang="en-US" altLang="zh-TW"/>
              <a:t>First Layer </a:t>
            </a:r>
            <a:r>
              <a:rPr lang="zh-TW" altLang="en-US"/>
              <a:t>第一層資訊</a:t>
            </a:r>
          </a:p>
          <a:p>
            <a:pPr lvl="1">
              <a:buSzPct val="50000"/>
              <a:buFont typeface="Wingdings" panose="05000000000000000000" pitchFamily="2" charset="2"/>
              <a:buChar char="u"/>
            </a:pPr>
            <a:r>
              <a:rPr lang="en-US" altLang="zh-TW"/>
              <a:t>Second Layer </a:t>
            </a:r>
            <a:r>
              <a:rPr lang="zh-TW" altLang="en-US"/>
              <a:t>第二層資訊</a:t>
            </a:r>
          </a:p>
          <a:p>
            <a:pPr lvl="2">
              <a:buSzPct val="50000"/>
              <a:buFont typeface="Wingdings" panose="05000000000000000000" pitchFamily="2" charset="2"/>
              <a:buChar char="u"/>
            </a:pPr>
            <a:r>
              <a:rPr lang="en-US" altLang="zh-TW"/>
              <a:t>Third Layer </a:t>
            </a:r>
            <a:r>
              <a:rPr lang="zh-TW" altLang="en-US"/>
              <a:t>第三層資訊</a:t>
            </a:r>
          </a:p>
        </p:txBody>
      </p:sp>
    </p:spTree>
    <p:extLst>
      <p:ext uri="{BB962C8B-B14F-4D97-AF65-F5344CB8AC3E}">
        <p14:creationId xmlns:p14="http://schemas.microsoft.com/office/powerpoint/2010/main" val="297251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953ED5D4-AC0B-8FFD-B390-A1922148D678}"/>
              </a:ext>
            </a:extLst>
          </p:cNvPr>
          <p:cNvSpPr/>
          <p:nvPr userDrawn="1"/>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 name="群組 1">
            <a:extLst>
              <a:ext uri="{FF2B5EF4-FFF2-40B4-BE49-F238E27FC236}">
                <a16:creationId xmlns:a16="http://schemas.microsoft.com/office/drawing/2014/main" id="{6EFE3972-94B3-6A40-9671-4E01A21FA029}"/>
              </a:ext>
            </a:extLst>
          </p:cNvPr>
          <p:cNvGrpSpPr/>
          <p:nvPr userDrawn="1"/>
        </p:nvGrpSpPr>
        <p:grpSpPr>
          <a:xfrm>
            <a:off x="0" y="488"/>
            <a:ext cx="9144000" cy="5142523"/>
            <a:chOff x="0" y="488"/>
            <a:chExt cx="9144000" cy="5142523"/>
          </a:xfrm>
        </p:grpSpPr>
        <p:pic>
          <p:nvPicPr>
            <p:cNvPr id="4" name="圖片 3" descr="一張含有 文字, 天空, 戶外 的圖片&#10;&#10;自動產生的描述">
              <a:extLst>
                <a:ext uri="{FF2B5EF4-FFF2-40B4-BE49-F238E27FC236}">
                  <a16:creationId xmlns:a16="http://schemas.microsoft.com/office/drawing/2014/main" id="{260742E1-3029-FB36-2184-4D0B2CA7F4B5}"/>
                </a:ext>
              </a:extLst>
            </p:cNvPr>
            <p:cNvPicPr>
              <a:picLocks noChangeAspect="1"/>
            </p:cNvPicPr>
            <p:nvPr/>
          </p:nvPicPr>
          <p:blipFill>
            <a:blip r:embed="rId2">
              <a:alphaModFix amt="30000"/>
              <a:extLst>
                <a:ext uri="{28A0092B-C50C-407E-A947-70E740481C1C}">
                  <a14:useLocalDpi xmlns:a14="http://schemas.microsoft.com/office/drawing/2010/main" val="0"/>
                </a:ext>
              </a:extLst>
            </a:blip>
            <a:stretch>
              <a:fillRect/>
            </a:stretch>
          </p:blipFill>
          <p:spPr>
            <a:xfrm>
              <a:off x="0" y="488"/>
              <a:ext cx="9144000" cy="5142523"/>
            </a:xfrm>
            <a:prstGeom prst="rect">
              <a:avLst/>
            </a:prstGeom>
          </p:spPr>
        </p:pic>
        <p:sp>
          <p:nvSpPr>
            <p:cNvPr id="5" name="文字方塊 4">
              <a:extLst>
                <a:ext uri="{FF2B5EF4-FFF2-40B4-BE49-F238E27FC236}">
                  <a16:creationId xmlns:a16="http://schemas.microsoft.com/office/drawing/2014/main" id="{8029B13B-BB07-1808-02BA-6EC9D69006B8}"/>
                </a:ext>
              </a:extLst>
            </p:cNvPr>
            <p:cNvSpPr txBox="1"/>
            <p:nvPr/>
          </p:nvSpPr>
          <p:spPr>
            <a:xfrm>
              <a:off x="3740148" y="4665769"/>
              <a:ext cx="1656184" cy="276999"/>
            </a:xfrm>
            <a:prstGeom prst="rect">
              <a:avLst/>
            </a:prstGeom>
            <a:noFill/>
            <a:effectLst>
              <a:outerShdw blurRad="63500" sx="102000" sy="102000" algn="ctr" rotWithShape="0">
                <a:prstClr val="black">
                  <a:alpha val="70000"/>
                </a:prstClr>
              </a:outerShdw>
            </a:effectLst>
          </p:spPr>
          <p:txBody>
            <a:bodyPr wrap="square" rtlCol="0">
              <a:spAutoFit/>
            </a:bodyPr>
            <a:lstStyle/>
            <a:p>
              <a:pPr algn="ctr"/>
              <a:r>
                <a:rPr lang="en-US" altLang="zh-TW" sz="1200">
                  <a:solidFill>
                    <a:schemeClr val="bg1">
                      <a:lumMod val="25000"/>
                    </a:schemeClr>
                  </a:solidFill>
                  <a:latin typeface="+mj-lt"/>
                </a:rPr>
                <a:t>www.chenbro.com</a:t>
              </a:r>
              <a:endParaRPr lang="zh-TW" altLang="en-US" sz="1200">
                <a:solidFill>
                  <a:schemeClr val="bg1">
                    <a:lumMod val="25000"/>
                  </a:schemeClr>
                </a:solidFill>
                <a:latin typeface="+mj-lt"/>
              </a:endParaRPr>
            </a:p>
          </p:txBody>
        </p:sp>
        <p:grpSp>
          <p:nvGrpSpPr>
            <p:cNvPr id="6" name="群組 5">
              <a:extLst>
                <a:ext uri="{FF2B5EF4-FFF2-40B4-BE49-F238E27FC236}">
                  <a16:creationId xmlns:a16="http://schemas.microsoft.com/office/drawing/2014/main" id="{6918D184-6484-01F3-7B61-BB9D0212D8E4}"/>
                </a:ext>
              </a:extLst>
            </p:cNvPr>
            <p:cNvGrpSpPr/>
            <p:nvPr/>
          </p:nvGrpSpPr>
          <p:grpSpPr>
            <a:xfrm>
              <a:off x="2338344" y="2139946"/>
              <a:ext cx="4389912" cy="552331"/>
              <a:chOff x="2338344" y="2139946"/>
              <a:chExt cx="4389912" cy="552331"/>
            </a:xfrm>
          </p:grpSpPr>
          <p:pic>
            <p:nvPicPr>
              <p:cNvPr id="7" name="圖片 6">
                <a:extLst>
                  <a:ext uri="{FF2B5EF4-FFF2-40B4-BE49-F238E27FC236}">
                    <a16:creationId xmlns:a16="http://schemas.microsoft.com/office/drawing/2014/main" id="{5CBCE220-23C1-577F-61B7-D10BA44E94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38344" y="2283230"/>
                <a:ext cx="1806736" cy="319203"/>
              </a:xfrm>
              <a:prstGeom prst="rect">
                <a:avLst/>
              </a:prstGeom>
              <a:effectLst/>
            </p:spPr>
          </p:pic>
          <p:cxnSp>
            <p:nvCxnSpPr>
              <p:cNvPr id="8" name="直線接點 7">
                <a:extLst>
                  <a:ext uri="{FF2B5EF4-FFF2-40B4-BE49-F238E27FC236}">
                    <a16:creationId xmlns:a16="http://schemas.microsoft.com/office/drawing/2014/main" id="{C6891122-C156-5EAA-E329-8774828A3FA3}"/>
                  </a:ext>
                </a:extLst>
              </p:cNvPr>
              <p:cNvCxnSpPr/>
              <p:nvPr/>
            </p:nvCxnSpPr>
            <p:spPr>
              <a:xfrm flipH="1">
                <a:off x="4318478" y="2283230"/>
                <a:ext cx="288032" cy="28803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 name="圖片 8">
                <a:extLst>
                  <a:ext uri="{FF2B5EF4-FFF2-40B4-BE49-F238E27FC236}">
                    <a16:creationId xmlns:a16="http://schemas.microsoft.com/office/drawing/2014/main" id="{41001448-4FF5-D11C-4176-5D3ABBF17A9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756887" y="2139946"/>
                <a:ext cx="1971369" cy="552331"/>
              </a:xfrm>
              <a:prstGeom prst="rect">
                <a:avLst/>
              </a:prstGeom>
              <a:effectLst/>
            </p:spPr>
          </p:pic>
        </p:grpSp>
      </p:grpSp>
    </p:spTree>
    <p:extLst>
      <p:ext uri="{BB962C8B-B14F-4D97-AF65-F5344CB8AC3E}">
        <p14:creationId xmlns:p14="http://schemas.microsoft.com/office/powerpoint/2010/main" val="176606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ront cover">
    <p:spTree>
      <p:nvGrpSpPr>
        <p:cNvPr id="1" name=""/>
        <p:cNvGrpSpPr/>
        <p:nvPr/>
      </p:nvGrpSpPr>
      <p:grpSpPr>
        <a:xfrm>
          <a:off x="0" y="0"/>
          <a:ext cx="0" cy="0"/>
          <a:chOff x="0" y="0"/>
          <a:chExt cx="0" cy="0"/>
        </a:xfrm>
      </p:grpSpPr>
      <p:grpSp>
        <p:nvGrpSpPr>
          <p:cNvPr id="15" name="群組 14">
            <a:extLst>
              <a:ext uri="{FF2B5EF4-FFF2-40B4-BE49-F238E27FC236}">
                <a16:creationId xmlns:a16="http://schemas.microsoft.com/office/drawing/2014/main" id="{F89D9130-BB62-79AE-6678-42E0E8BE8DF8}"/>
              </a:ext>
            </a:extLst>
          </p:cNvPr>
          <p:cNvGrpSpPr/>
          <p:nvPr userDrawn="1"/>
        </p:nvGrpSpPr>
        <p:grpSpPr>
          <a:xfrm>
            <a:off x="0" y="0"/>
            <a:ext cx="9144000" cy="5143500"/>
            <a:chOff x="0" y="0"/>
            <a:chExt cx="9144000" cy="5143500"/>
          </a:xfrm>
        </p:grpSpPr>
        <p:grpSp>
          <p:nvGrpSpPr>
            <p:cNvPr id="4" name="群組 3">
              <a:extLst>
                <a:ext uri="{FF2B5EF4-FFF2-40B4-BE49-F238E27FC236}">
                  <a16:creationId xmlns:a16="http://schemas.microsoft.com/office/drawing/2014/main" id="{A90DC24F-4932-6B65-96E1-086CF7CF55E6}"/>
                </a:ext>
              </a:extLst>
            </p:cNvPr>
            <p:cNvGrpSpPr/>
            <p:nvPr userDrawn="1"/>
          </p:nvGrpSpPr>
          <p:grpSpPr>
            <a:xfrm>
              <a:off x="0" y="0"/>
              <a:ext cx="9144000" cy="5143500"/>
              <a:chOff x="0" y="0"/>
              <a:chExt cx="9144000" cy="5143500"/>
            </a:xfrm>
          </p:grpSpPr>
          <p:pic>
            <p:nvPicPr>
              <p:cNvPr id="6" name="圖片 5">
                <a:extLst>
                  <a:ext uri="{FF2B5EF4-FFF2-40B4-BE49-F238E27FC236}">
                    <a16:creationId xmlns:a16="http://schemas.microsoft.com/office/drawing/2014/main" id="{40D5BB67-54F0-7F28-38DC-11B3783520F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488"/>
                <a:ext cx="9143999" cy="5142523"/>
              </a:xfrm>
              <a:prstGeom prst="rect">
                <a:avLst/>
              </a:prstGeom>
            </p:spPr>
          </p:pic>
          <p:sp>
            <p:nvSpPr>
              <p:cNvPr id="2" name="矩形 1">
                <a:extLst>
                  <a:ext uri="{FF2B5EF4-FFF2-40B4-BE49-F238E27FC236}">
                    <a16:creationId xmlns:a16="http://schemas.microsoft.com/office/drawing/2014/main" id="{CAFAD74E-C424-1BDF-7910-1B39F3E45536}"/>
                  </a:ext>
                </a:extLst>
              </p:cNvPr>
              <p:cNvSpPr/>
              <p:nvPr userDrawn="1"/>
            </p:nvSpPr>
            <p:spPr>
              <a:xfrm>
                <a:off x="0" y="0"/>
                <a:ext cx="6084168" cy="5091541"/>
              </a:xfrm>
              <a:prstGeom prst="rect">
                <a:avLst/>
              </a:prstGeom>
              <a:gradFill>
                <a:gsLst>
                  <a:gs pos="0">
                    <a:schemeClr val="tx1">
                      <a:alpha val="2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836F8394-EF66-AF67-E1F6-CD9F8DE4031A}"/>
                  </a:ext>
                </a:extLst>
              </p:cNvPr>
              <p:cNvSpPr/>
              <p:nvPr/>
            </p:nvSpPr>
            <p:spPr>
              <a:xfrm>
                <a:off x="0" y="5092030"/>
                <a:ext cx="9144000" cy="51470"/>
              </a:xfrm>
              <a:prstGeom prst="rect">
                <a:avLst/>
              </a:prstGeom>
              <a:solidFill>
                <a:srgbClr val="011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8" name="群組 7">
                <a:extLst>
                  <a:ext uri="{FF2B5EF4-FFF2-40B4-BE49-F238E27FC236}">
                    <a16:creationId xmlns:a16="http://schemas.microsoft.com/office/drawing/2014/main" id="{C1798D27-21BF-1CFF-9296-AE2F4A2040EE}"/>
                  </a:ext>
                </a:extLst>
              </p:cNvPr>
              <p:cNvGrpSpPr/>
              <p:nvPr/>
            </p:nvGrpSpPr>
            <p:grpSpPr>
              <a:xfrm>
                <a:off x="463699" y="406807"/>
                <a:ext cx="2883595" cy="363129"/>
                <a:chOff x="2338342" y="2139702"/>
                <a:chExt cx="4389916" cy="552819"/>
              </a:xfrm>
            </p:grpSpPr>
            <p:pic>
              <p:nvPicPr>
                <p:cNvPr id="9" name="圖片 8">
                  <a:extLst>
                    <a:ext uri="{FF2B5EF4-FFF2-40B4-BE49-F238E27FC236}">
                      <a16:creationId xmlns:a16="http://schemas.microsoft.com/office/drawing/2014/main" id="{49BF358B-24C6-1C30-0CC3-7CE1BC20909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338342" y="2283230"/>
                  <a:ext cx="1806741" cy="319204"/>
                </a:xfrm>
                <a:prstGeom prst="rect">
                  <a:avLst/>
                </a:prstGeom>
                <a:effectLst/>
              </p:spPr>
            </p:pic>
            <p:cxnSp>
              <p:nvCxnSpPr>
                <p:cNvPr id="10" name="直線接點 9">
                  <a:extLst>
                    <a:ext uri="{FF2B5EF4-FFF2-40B4-BE49-F238E27FC236}">
                      <a16:creationId xmlns:a16="http://schemas.microsoft.com/office/drawing/2014/main" id="{F5018560-8E18-8BDB-7C0F-BF25899486EF}"/>
                    </a:ext>
                  </a:extLst>
                </p:cNvPr>
                <p:cNvCxnSpPr/>
                <p:nvPr/>
              </p:nvCxnSpPr>
              <p:spPr>
                <a:xfrm flipH="1">
                  <a:off x="4318478" y="2283230"/>
                  <a:ext cx="288032" cy="28803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圖片 11">
                  <a:extLst>
                    <a:ext uri="{FF2B5EF4-FFF2-40B4-BE49-F238E27FC236}">
                      <a16:creationId xmlns:a16="http://schemas.microsoft.com/office/drawing/2014/main" id="{3963BF6C-0035-5055-05EC-673944C8CF9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756886" y="2139702"/>
                  <a:ext cx="1971372" cy="552819"/>
                </a:xfrm>
                <a:prstGeom prst="rect">
                  <a:avLst/>
                </a:prstGeom>
                <a:effectLst/>
              </p:spPr>
            </p:pic>
          </p:grpSp>
        </p:grpSp>
        <p:grpSp>
          <p:nvGrpSpPr>
            <p:cNvPr id="3" name="群組 2">
              <a:extLst>
                <a:ext uri="{FF2B5EF4-FFF2-40B4-BE49-F238E27FC236}">
                  <a16:creationId xmlns:a16="http://schemas.microsoft.com/office/drawing/2014/main" id="{E1D98559-87C6-F49B-4F5C-F4329A495988}"/>
                </a:ext>
              </a:extLst>
            </p:cNvPr>
            <p:cNvGrpSpPr/>
            <p:nvPr userDrawn="1"/>
          </p:nvGrpSpPr>
          <p:grpSpPr>
            <a:xfrm>
              <a:off x="496600" y="2983755"/>
              <a:ext cx="1260000" cy="18000"/>
              <a:chOff x="3491880" y="1131590"/>
              <a:chExt cx="1728192" cy="45719"/>
            </a:xfrm>
          </p:grpSpPr>
          <p:sp>
            <p:nvSpPr>
              <p:cNvPr id="5" name="矩形 4">
                <a:extLst>
                  <a:ext uri="{FF2B5EF4-FFF2-40B4-BE49-F238E27FC236}">
                    <a16:creationId xmlns:a16="http://schemas.microsoft.com/office/drawing/2014/main" id="{9AE69D94-0769-B714-4C8A-1D7B8F7BEA4B}"/>
                  </a:ext>
                </a:extLst>
              </p:cNvPr>
              <p:cNvSpPr/>
              <p:nvPr/>
            </p:nvSpPr>
            <p:spPr>
              <a:xfrm>
                <a:off x="3491880" y="1131590"/>
                <a:ext cx="432048" cy="45719"/>
              </a:xfrm>
              <a:prstGeom prst="rect">
                <a:avLst/>
              </a:prstGeom>
              <a:solidFill>
                <a:srgbClr val="FA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87B18933-6B20-E8C2-E556-FFF622057568}"/>
                  </a:ext>
                </a:extLst>
              </p:cNvPr>
              <p:cNvSpPr/>
              <p:nvPr/>
            </p:nvSpPr>
            <p:spPr>
              <a:xfrm>
                <a:off x="3923928" y="1131590"/>
                <a:ext cx="432048" cy="45719"/>
              </a:xfrm>
              <a:prstGeom prst="rect">
                <a:avLst/>
              </a:prstGeom>
              <a:solidFill>
                <a:srgbClr val="61C1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EF6D930F-DA60-90AD-B421-779F103BCF16}"/>
                  </a:ext>
                </a:extLst>
              </p:cNvPr>
              <p:cNvSpPr/>
              <p:nvPr/>
            </p:nvSpPr>
            <p:spPr>
              <a:xfrm>
                <a:off x="4355976" y="1131590"/>
                <a:ext cx="432048" cy="45719"/>
              </a:xfrm>
              <a:prstGeom prst="rect">
                <a:avLst/>
              </a:prstGeom>
              <a:solidFill>
                <a:srgbClr val="008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1C6E168A-2BA7-A87F-C842-67E2AEAE827C}"/>
                  </a:ext>
                </a:extLst>
              </p:cNvPr>
              <p:cNvSpPr/>
              <p:nvPr/>
            </p:nvSpPr>
            <p:spPr>
              <a:xfrm>
                <a:off x="4788024" y="1131590"/>
                <a:ext cx="432048" cy="45719"/>
              </a:xfrm>
              <a:prstGeom prst="rect">
                <a:avLst/>
              </a:prstGeom>
              <a:solidFill>
                <a:srgbClr val="1412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spTree>
    <p:extLst>
      <p:ext uri="{BB962C8B-B14F-4D97-AF65-F5344CB8AC3E}">
        <p14:creationId xmlns:p14="http://schemas.microsoft.com/office/powerpoint/2010/main" val="3591112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2708A5C5-6043-4E56-8436-D09CBD545B45}"/>
              </a:ext>
            </a:extLst>
          </p:cNvPr>
          <p:cNvSpPr txBox="1"/>
          <p:nvPr userDrawn="1"/>
        </p:nvSpPr>
        <p:spPr>
          <a:xfrm rot="1434818">
            <a:off x="2510403" y="2386953"/>
            <a:ext cx="4828271" cy="830997"/>
          </a:xfrm>
          <a:prstGeom prst="rect">
            <a:avLst/>
          </a:prstGeom>
          <a:noFill/>
        </p:spPr>
        <p:txBody>
          <a:bodyPr wrap="square" rtlCol="0">
            <a:spAutoFit/>
          </a:bodyPr>
          <a:lstStyle/>
          <a:p>
            <a:r>
              <a:rPr lang="en-US" altLang="zh-TW" sz="4800" b="1">
                <a:solidFill>
                  <a:schemeClr val="bg1">
                    <a:lumMod val="95000"/>
                  </a:schemeClr>
                </a:solidFill>
              </a:rPr>
              <a:t>Chenbro</a:t>
            </a:r>
            <a:r>
              <a:rPr lang="zh-TW" altLang="en-US" sz="4800" b="1">
                <a:solidFill>
                  <a:schemeClr val="bg1">
                    <a:lumMod val="95000"/>
                  </a:schemeClr>
                </a:solidFill>
              </a:rPr>
              <a:t> </a:t>
            </a:r>
            <a:r>
              <a:rPr lang="en-US" altLang="zh-TW" sz="4800" b="1" err="1">
                <a:solidFill>
                  <a:schemeClr val="bg1">
                    <a:lumMod val="95000"/>
                  </a:schemeClr>
                </a:solidFill>
              </a:rPr>
              <a:t>Micom</a:t>
            </a:r>
            <a:endParaRPr lang="zh-TW" altLang="en-US" sz="4800" b="1">
              <a:solidFill>
                <a:schemeClr val="bg1">
                  <a:lumMod val="95000"/>
                </a:schemeClr>
              </a:solidFill>
            </a:endParaRPr>
          </a:p>
        </p:txBody>
      </p:sp>
      <p:sp>
        <p:nvSpPr>
          <p:cNvPr id="10" name="標題 2">
            <a:extLst>
              <a:ext uri="{FF2B5EF4-FFF2-40B4-BE49-F238E27FC236}">
                <a16:creationId xmlns:a16="http://schemas.microsoft.com/office/drawing/2014/main" id="{3FE9215E-CB85-4D30-8AFF-D3A79DB9E649}"/>
              </a:ext>
            </a:extLst>
          </p:cNvPr>
          <p:cNvSpPr>
            <a:spLocks noGrp="1"/>
          </p:cNvSpPr>
          <p:nvPr>
            <p:ph type="title" hasCustomPrompt="1"/>
          </p:nvPr>
        </p:nvSpPr>
        <p:spPr>
          <a:xfrm>
            <a:off x="457200" y="274639"/>
            <a:ext cx="8229600" cy="475822"/>
          </a:xfrm>
          <a:prstGeom prst="rect">
            <a:avLst/>
          </a:prstGeom>
        </p:spPr>
        <p:txBody>
          <a:bodyPr/>
          <a:lstStyle/>
          <a:p>
            <a:r>
              <a:rPr lang="en-US" altLang="zh-TW"/>
              <a:t>Slide Title </a:t>
            </a:r>
            <a:r>
              <a:rPr lang="zh-TW" altLang="en-US"/>
              <a:t>簡報標題</a:t>
            </a:r>
          </a:p>
        </p:txBody>
      </p:sp>
      <p:sp>
        <p:nvSpPr>
          <p:cNvPr id="12" name="內容版面配置區 11">
            <a:extLst>
              <a:ext uri="{FF2B5EF4-FFF2-40B4-BE49-F238E27FC236}">
                <a16:creationId xmlns:a16="http://schemas.microsoft.com/office/drawing/2014/main" id="{AF59FBD7-95C8-4A68-A846-1E6D52931691}"/>
              </a:ext>
            </a:extLst>
          </p:cNvPr>
          <p:cNvSpPr>
            <a:spLocks noGrp="1"/>
          </p:cNvSpPr>
          <p:nvPr>
            <p:ph sz="quarter" idx="10" hasCustomPrompt="1"/>
          </p:nvPr>
        </p:nvSpPr>
        <p:spPr>
          <a:xfrm>
            <a:off x="457200" y="842963"/>
            <a:ext cx="8229600" cy="3600450"/>
          </a:xfrm>
          <a:prstGeom prst="rect">
            <a:avLst/>
          </a:prstGeom>
        </p:spPr>
        <p:txBody>
          <a:bodyPr/>
          <a:lstStyle/>
          <a:p>
            <a:pPr lvl="0">
              <a:buFont typeface="Wingdings" panose="05000000000000000000" pitchFamily="2" charset="2"/>
              <a:buChar char=""/>
            </a:pPr>
            <a:r>
              <a:rPr lang="en-US" altLang="zh-TW"/>
              <a:t>First Layer </a:t>
            </a:r>
            <a:r>
              <a:rPr lang="zh-TW" altLang="en-US"/>
              <a:t>第一層資訊</a:t>
            </a:r>
          </a:p>
          <a:p>
            <a:pPr lvl="1">
              <a:buSzPct val="50000"/>
              <a:buFont typeface="Wingdings" panose="05000000000000000000" pitchFamily="2" charset="2"/>
              <a:buChar char="u"/>
            </a:pPr>
            <a:r>
              <a:rPr lang="en-US" altLang="zh-TW"/>
              <a:t>Second Layer </a:t>
            </a:r>
            <a:r>
              <a:rPr lang="zh-TW" altLang="en-US"/>
              <a:t>第二層資訊</a:t>
            </a:r>
          </a:p>
          <a:p>
            <a:pPr lvl="2">
              <a:buSzPct val="50000"/>
              <a:buFont typeface="Wingdings" panose="05000000000000000000" pitchFamily="2" charset="2"/>
              <a:buChar char="u"/>
            </a:pPr>
            <a:r>
              <a:rPr lang="en-US" altLang="zh-TW"/>
              <a:t>Third Layer </a:t>
            </a:r>
            <a:r>
              <a:rPr lang="zh-TW" altLang="en-US"/>
              <a:t>第三層資訊</a:t>
            </a:r>
          </a:p>
        </p:txBody>
      </p:sp>
    </p:spTree>
    <p:extLst>
      <p:ext uri="{BB962C8B-B14F-4D97-AF65-F5344CB8AC3E}">
        <p14:creationId xmlns:p14="http://schemas.microsoft.com/office/powerpoint/2010/main" val="2904949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953ED5D4-AC0B-8FFD-B390-A1922148D678}"/>
              </a:ext>
            </a:extLst>
          </p:cNvPr>
          <p:cNvSpPr/>
          <p:nvPr userDrawn="1"/>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 name="群組 1">
            <a:extLst>
              <a:ext uri="{FF2B5EF4-FFF2-40B4-BE49-F238E27FC236}">
                <a16:creationId xmlns:a16="http://schemas.microsoft.com/office/drawing/2014/main" id="{6EFE3972-94B3-6A40-9671-4E01A21FA029}"/>
              </a:ext>
            </a:extLst>
          </p:cNvPr>
          <p:cNvGrpSpPr/>
          <p:nvPr userDrawn="1"/>
        </p:nvGrpSpPr>
        <p:grpSpPr>
          <a:xfrm>
            <a:off x="0" y="488"/>
            <a:ext cx="9144000" cy="5142523"/>
            <a:chOff x="0" y="488"/>
            <a:chExt cx="9144000" cy="5142523"/>
          </a:xfrm>
        </p:grpSpPr>
        <p:pic>
          <p:nvPicPr>
            <p:cNvPr id="4" name="圖片 3" descr="一張含有 文字, 天空, 戶外 的圖片&#10;&#10;自動產生的描述">
              <a:extLst>
                <a:ext uri="{FF2B5EF4-FFF2-40B4-BE49-F238E27FC236}">
                  <a16:creationId xmlns:a16="http://schemas.microsoft.com/office/drawing/2014/main" id="{260742E1-3029-FB36-2184-4D0B2CA7F4B5}"/>
                </a:ext>
              </a:extLst>
            </p:cNvPr>
            <p:cNvPicPr>
              <a:picLocks noChangeAspect="1"/>
            </p:cNvPicPr>
            <p:nvPr/>
          </p:nvPicPr>
          <p:blipFill>
            <a:blip r:embed="rId2">
              <a:alphaModFix amt="30000"/>
              <a:extLst>
                <a:ext uri="{28A0092B-C50C-407E-A947-70E740481C1C}">
                  <a14:useLocalDpi xmlns:a14="http://schemas.microsoft.com/office/drawing/2010/main" val="0"/>
                </a:ext>
              </a:extLst>
            </a:blip>
            <a:stretch>
              <a:fillRect/>
            </a:stretch>
          </p:blipFill>
          <p:spPr>
            <a:xfrm>
              <a:off x="0" y="488"/>
              <a:ext cx="9144000" cy="5142523"/>
            </a:xfrm>
            <a:prstGeom prst="rect">
              <a:avLst/>
            </a:prstGeom>
          </p:spPr>
        </p:pic>
        <p:sp>
          <p:nvSpPr>
            <p:cNvPr id="5" name="文字方塊 4">
              <a:extLst>
                <a:ext uri="{FF2B5EF4-FFF2-40B4-BE49-F238E27FC236}">
                  <a16:creationId xmlns:a16="http://schemas.microsoft.com/office/drawing/2014/main" id="{8029B13B-BB07-1808-02BA-6EC9D69006B8}"/>
                </a:ext>
              </a:extLst>
            </p:cNvPr>
            <p:cNvSpPr txBox="1"/>
            <p:nvPr/>
          </p:nvSpPr>
          <p:spPr>
            <a:xfrm>
              <a:off x="3740148" y="4665769"/>
              <a:ext cx="1656184" cy="276999"/>
            </a:xfrm>
            <a:prstGeom prst="rect">
              <a:avLst/>
            </a:prstGeom>
            <a:noFill/>
            <a:effectLst>
              <a:outerShdw blurRad="63500" sx="102000" sy="102000" algn="ctr" rotWithShape="0">
                <a:prstClr val="black">
                  <a:alpha val="70000"/>
                </a:prstClr>
              </a:outerShdw>
            </a:effectLst>
          </p:spPr>
          <p:txBody>
            <a:bodyPr wrap="square" rtlCol="0">
              <a:spAutoFit/>
            </a:bodyPr>
            <a:lstStyle/>
            <a:p>
              <a:pPr algn="ctr"/>
              <a:r>
                <a:rPr lang="en-US" altLang="zh-TW" sz="1200">
                  <a:solidFill>
                    <a:schemeClr val="bg1">
                      <a:lumMod val="25000"/>
                    </a:schemeClr>
                  </a:solidFill>
                  <a:latin typeface="+mj-lt"/>
                </a:rPr>
                <a:t>www.chenbro.com</a:t>
              </a:r>
              <a:endParaRPr lang="zh-TW" altLang="en-US" sz="1200">
                <a:solidFill>
                  <a:schemeClr val="bg1">
                    <a:lumMod val="25000"/>
                  </a:schemeClr>
                </a:solidFill>
                <a:latin typeface="+mj-lt"/>
              </a:endParaRPr>
            </a:p>
          </p:txBody>
        </p:sp>
        <p:grpSp>
          <p:nvGrpSpPr>
            <p:cNvPr id="6" name="群組 5">
              <a:extLst>
                <a:ext uri="{FF2B5EF4-FFF2-40B4-BE49-F238E27FC236}">
                  <a16:creationId xmlns:a16="http://schemas.microsoft.com/office/drawing/2014/main" id="{6918D184-6484-01F3-7B61-BB9D0212D8E4}"/>
                </a:ext>
              </a:extLst>
            </p:cNvPr>
            <p:cNvGrpSpPr/>
            <p:nvPr/>
          </p:nvGrpSpPr>
          <p:grpSpPr>
            <a:xfrm>
              <a:off x="2338342" y="2139702"/>
              <a:ext cx="4389916" cy="552819"/>
              <a:chOff x="2338342" y="2139702"/>
              <a:chExt cx="4389916" cy="552819"/>
            </a:xfrm>
          </p:grpSpPr>
          <p:pic>
            <p:nvPicPr>
              <p:cNvPr id="7" name="圖片 6">
                <a:extLst>
                  <a:ext uri="{FF2B5EF4-FFF2-40B4-BE49-F238E27FC236}">
                    <a16:creationId xmlns:a16="http://schemas.microsoft.com/office/drawing/2014/main" id="{5CBCE220-23C1-577F-61B7-D10BA44E94B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338342" y="2283230"/>
                <a:ext cx="1806741" cy="319204"/>
              </a:xfrm>
              <a:prstGeom prst="rect">
                <a:avLst/>
              </a:prstGeom>
              <a:effectLst/>
            </p:spPr>
          </p:pic>
          <p:cxnSp>
            <p:nvCxnSpPr>
              <p:cNvPr id="8" name="直線接點 7">
                <a:extLst>
                  <a:ext uri="{FF2B5EF4-FFF2-40B4-BE49-F238E27FC236}">
                    <a16:creationId xmlns:a16="http://schemas.microsoft.com/office/drawing/2014/main" id="{C6891122-C156-5EAA-E329-8774828A3FA3}"/>
                  </a:ext>
                </a:extLst>
              </p:cNvPr>
              <p:cNvCxnSpPr/>
              <p:nvPr/>
            </p:nvCxnSpPr>
            <p:spPr>
              <a:xfrm flipH="1">
                <a:off x="4318478" y="2283230"/>
                <a:ext cx="288032" cy="28803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 name="圖片 8">
                <a:extLst>
                  <a:ext uri="{FF2B5EF4-FFF2-40B4-BE49-F238E27FC236}">
                    <a16:creationId xmlns:a16="http://schemas.microsoft.com/office/drawing/2014/main" id="{41001448-4FF5-D11C-4176-5D3ABBF17A9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756885" y="2139702"/>
                <a:ext cx="1971373" cy="552819"/>
              </a:xfrm>
              <a:prstGeom prst="rect">
                <a:avLst/>
              </a:prstGeom>
              <a:effectLst/>
            </p:spPr>
          </p:pic>
        </p:grpSp>
      </p:grpSp>
    </p:spTree>
    <p:extLst>
      <p:ext uri="{BB962C8B-B14F-4D97-AF65-F5344CB8AC3E}">
        <p14:creationId xmlns:p14="http://schemas.microsoft.com/office/powerpoint/2010/main" val="1158368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F69EDF11-C896-B274-CF91-C5C6739FC78B}"/>
              </a:ext>
            </a:extLst>
          </p:cNvPr>
          <p:cNvSpPr/>
          <p:nvPr userDrawn="1"/>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 name="圖片 9">
            <a:extLst>
              <a:ext uri="{FF2B5EF4-FFF2-40B4-BE49-F238E27FC236}">
                <a16:creationId xmlns:a16="http://schemas.microsoft.com/office/drawing/2014/main" id="{50F9944E-2996-5A25-CBEC-C227B670A1FE}"/>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288151" y="4758083"/>
            <a:ext cx="1078865" cy="190608"/>
          </a:xfrm>
          <a:prstGeom prst="rect">
            <a:avLst/>
          </a:prstGeom>
        </p:spPr>
      </p:pic>
      <p:sp>
        <p:nvSpPr>
          <p:cNvPr id="12" name="矩形 11">
            <a:extLst>
              <a:ext uri="{FF2B5EF4-FFF2-40B4-BE49-F238E27FC236}">
                <a16:creationId xmlns:a16="http://schemas.microsoft.com/office/drawing/2014/main" id="{BAD799C6-C9CC-8EFD-CD97-09D72673D64A}"/>
              </a:ext>
            </a:extLst>
          </p:cNvPr>
          <p:cNvSpPr/>
          <p:nvPr userDrawn="1"/>
        </p:nvSpPr>
        <p:spPr>
          <a:xfrm>
            <a:off x="0" y="5092030"/>
            <a:ext cx="9144000" cy="51470"/>
          </a:xfrm>
          <a:prstGeom prst="rect">
            <a:avLst/>
          </a:prstGeom>
          <a:solidFill>
            <a:srgbClr val="011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a:extLst>
              <a:ext uri="{FF2B5EF4-FFF2-40B4-BE49-F238E27FC236}">
                <a16:creationId xmlns:a16="http://schemas.microsoft.com/office/drawing/2014/main" id="{4DF8CA79-B306-C68D-B3D1-24F71612E947}"/>
              </a:ext>
            </a:extLst>
          </p:cNvPr>
          <p:cNvSpPr txBox="1"/>
          <p:nvPr userDrawn="1"/>
        </p:nvSpPr>
        <p:spPr>
          <a:xfrm>
            <a:off x="3131840" y="4714888"/>
            <a:ext cx="2880320" cy="276999"/>
          </a:xfrm>
          <a:prstGeom prst="rect">
            <a:avLst/>
          </a:prstGeom>
          <a:noFill/>
        </p:spPr>
        <p:txBody>
          <a:bodyPr wrap="square" rtlCol="0">
            <a:spAutoFit/>
          </a:bodyPr>
          <a:lstStyle/>
          <a:p>
            <a:pPr algn="ctr"/>
            <a:r>
              <a:rPr lang="en-GB" altLang="zh-TW" sz="1200">
                <a:solidFill>
                  <a:schemeClr val="tx1">
                    <a:lumMod val="50000"/>
                    <a:lumOff val="50000"/>
                  </a:schemeClr>
                </a:solidFill>
                <a:latin typeface="+mj-lt"/>
                <a:cs typeface="Arial" panose="020B0604020202020204" pitchFamily="34" charset="0"/>
              </a:rPr>
              <a:t>Confidential</a:t>
            </a:r>
            <a:endParaRPr lang="zh-TW" altLang="en-US" sz="1200">
              <a:solidFill>
                <a:schemeClr val="tx1">
                  <a:lumMod val="50000"/>
                  <a:lumOff val="50000"/>
                </a:schemeClr>
              </a:solidFill>
              <a:latin typeface="+mj-lt"/>
            </a:endParaRPr>
          </a:p>
        </p:txBody>
      </p:sp>
      <p:sp>
        <p:nvSpPr>
          <p:cNvPr id="16" name="投影片編號版面配置區 5">
            <a:extLst>
              <a:ext uri="{FF2B5EF4-FFF2-40B4-BE49-F238E27FC236}">
                <a16:creationId xmlns:a16="http://schemas.microsoft.com/office/drawing/2014/main" id="{5BA91F91-CC0B-37CA-C267-381DF0C337C1}"/>
              </a:ext>
            </a:extLst>
          </p:cNvPr>
          <p:cNvSpPr txBox="1">
            <a:spLocks/>
          </p:cNvSpPr>
          <p:nvPr userDrawn="1"/>
        </p:nvSpPr>
        <p:spPr>
          <a:xfrm>
            <a:off x="6830888" y="4722892"/>
            <a:ext cx="2133600" cy="273844"/>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FA981B-2E5B-439C-9025-A2A41FB96A61}" type="slidenum">
              <a:rPr lang="zh-TW" altLang="en-US" smtClean="0">
                <a:solidFill>
                  <a:schemeClr val="bg1">
                    <a:lumMod val="50000"/>
                  </a:schemeClr>
                </a:solidFill>
              </a:rPr>
              <a:pPr/>
              <a:t>‹#›</a:t>
            </a:fld>
            <a:endParaRPr lang="zh-TW" altLang="en-US">
              <a:solidFill>
                <a:schemeClr val="bg1">
                  <a:lumMod val="50000"/>
                </a:schemeClr>
              </a:solidFill>
            </a:endParaRPr>
          </a:p>
        </p:txBody>
      </p:sp>
    </p:spTree>
    <p:extLst>
      <p:ext uri="{BB962C8B-B14F-4D97-AF65-F5344CB8AC3E}">
        <p14:creationId xmlns:p14="http://schemas.microsoft.com/office/powerpoint/2010/main" val="2394288534"/>
      </p:ext>
    </p:extLst>
  </p:cSld>
  <p:clrMap bg1="lt1" tx1="dk1" bg2="lt2" tx2="dk2" accent1="accent1" accent2="accent2" accent3="accent3" accent4="accent4" accent5="accent5" accent6="accent6" hlink="hlink" folHlink="folHlink"/>
  <p:sldLayoutIdLst>
    <p:sldLayoutId id="2147483658" r:id="rId1"/>
    <p:sldLayoutId id="2147483664" r:id="rId2"/>
    <p:sldLayoutId id="2147483665" r:id="rId3"/>
  </p:sldLayoutIdLst>
  <p:txStyles>
    <p:titleStyle>
      <a:lvl1pPr algn="l" defTabSz="914400" rtl="0" eaLnBrk="1" latinLnBrk="0" hangingPunct="1">
        <a:spcBef>
          <a:spcPct val="0"/>
        </a:spcBef>
        <a:buNone/>
        <a:defRPr lang="zh-TW" altLang="en-US" sz="2400" b="1" i="0" kern="1200" baseline="0" dirty="0">
          <a:solidFill>
            <a:srgbClr val="000000"/>
          </a:solidFill>
          <a:latin typeface="+mj-lt"/>
          <a:ea typeface="微軟正黑體" panose="020B0604030504040204" pitchFamily="34" charset="-120"/>
          <a:cs typeface="+mj-cs"/>
        </a:defRPr>
      </a:lvl1pPr>
    </p:titleStyle>
    <p:bodyStyle>
      <a:lvl1pPr marL="342900" indent="-342900" algn="l" defTabSz="914400" rtl="0" eaLnBrk="1" latinLnBrk="0" hangingPunct="1">
        <a:lnSpc>
          <a:spcPct val="120000"/>
        </a:lnSpc>
        <a:spcBef>
          <a:spcPct val="20000"/>
        </a:spcBef>
        <a:buFont typeface="Arial" panose="020B0604020202020204" pitchFamily="34" charset="0"/>
        <a:buChar char="•"/>
        <a:defRPr lang="zh-TW" altLang="en-US" sz="2000" kern="1200" baseline="0" smtClean="0">
          <a:solidFill>
            <a:schemeClr val="tx1">
              <a:lumMod val="75000"/>
              <a:lumOff val="25000"/>
            </a:schemeClr>
          </a:solidFill>
          <a:latin typeface="+mj-lt"/>
          <a:ea typeface="微軟正黑體" panose="020B0604030504040204" pitchFamily="34" charset="-120"/>
          <a:cs typeface="+mn-cs"/>
        </a:defRPr>
      </a:lvl1pPr>
      <a:lvl2pPr marL="800100" indent="-342900" algn="l" defTabSz="914400" rtl="0" eaLnBrk="1" latinLnBrk="0" hangingPunct="1">
        <a:lnSpc>
          <a:spcPct val="120000"/>
        </a:lnSpc>
        <a:spcBef>
          <a:spcPct val="20000"/>
        </a:spcBef>
        <a:buFont typeface="Arial" panose="020B0604020202020204" pitchFamily="34" charset="0"/>
        <a:buChar char="•"/>
        <a:defRPr lang="zh-TW" altLang="en-US" sz="1800" kern="1200" baseline="0" smtClean="0">
          <a:solidFill>
            <a:schemeClr val="tx1">
              <a:lumMod val="75000"/>
              <a:lumOff val="25000"/>
            </a:schemeClr>
          </a:solidFill>
          <a:latin typeface="+mj-lt"/>
          <a:ea typeface="微軟正黑體" panose="020B0604030504040204" pitchFamily="34" charset="-120"/>
          <a:cs typeface="+mn-cs"/>
        </a:defRPr>
      </a:lvl2pPr>
      <a:lvl3pPr marL="914400" indent="0" algn="l" defTabSz="914400" rtl="0" eaLnBrk="1" latinLnBrk="0" hangingPunct="1">
        <a:lnSpc>
          <a:spcPct val="120000"/>
        </a:lnSpc>
        <a:spcBef>
          <a:spcPct val="20000"/>
        </a:spcBef>
        <a:buFont typeface="Arial" panose="020B0604020202020204" pitchFamily="34" charset="0"/>
        <a:buNone/>
        <a:defRPr lang="zh-TW" altLang="en-US" sz="1600" kern="1200" baseline="0" smtClean="0">
          <a:solidFill>
            <a:schemeClr val="tx1">
              <a:lumMod val="75000"/>
              <a:lumOff val="25000"/>
            </a:schemeClr>
          </a:solidFill>
          <a:latin typeface="+mj-lt"/>
          <a:ea typeface="微軟正黑體" panose="020B0604030504040204" pitchFamily="34" charset="-120"/>
          <a:cs typeface="+mn-cs"/>
        </a:defRPr>
      </a:lvl3pPr>
      <a:lvl4pPr marL="1600200" indent="-228600" algn="l" defTabSz="914400" rtl="0" eaLnBrk="1" latinLnBrk="0" hangingPunct="1">
        <a:spcBef>
          <a:spcPct val="20000"/>
        </a:spcBef>
        <a:buFont typeface="Arial" panose="020B0604020202020204" pitchFamily="34" charset="0"/>
        <a:buChar char="–"/>
        <a:defRPr lang="zh-TW" altLang="en-US" sz="2000" kern="1200" baseline="0" smtClean="0">
          <a:solidFill>
            <a:schemeClr val="tx1"/>
          </a:solidFill>
          <a:latin typeface="Calibri" panose="020F0502020204030204" pitchFamily="34" charset="0"/>
          <a:ea typeface="微軟正黑體" panose="020B0604030504040204" pitchFamily="34" charset="-120"/>
          <a:cs typeface="+mn-cs"/>
        </a:defRPr>
      </a:lvl4pPr>
      <a:lvl5pPr marL="2057400" indent="-228600" algn="l" defTabSz="914400" rtl="0" eaLnBrk="1" latinLnBrk="0" hangingPunct="1">
        <a:spcBef>
          <a:spcPct val="20000"/>
        </a:spcBef>
        <a:buFont typeface="Arial" panose="020B0604020202020204" pitchFamily="34" charset="0"/>
        <a:buChar char="»"/>
        <a:defRPr lang="zh-TW" altLang="en-US" sz="2000" kern="1200" baseline="0" smtClean="0">
          <a:solidFill>
            <a:schemeClr val="tx1"/>
          </a:solidFill>
          <a:latin typeface="Calibri" panose="020F0502020204030204" pitchFamily="34" charset="0"/>
          <a:ea typeface="微軟正黑體" panose="020B0604030504040204" pitchFamily="34" charset="-12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F69EDF11-C896-B274-CF91-C5C6739FC78B}"/>
              </a:ext>
            </a:extLst>
          </p:cNvPr>
          <p:cNvSpPr/>
          <p:nvPr userDrawn="1"/>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 name="圖片 9">
            <a:extLst>
              <a:ext uri="{FF2B5EF4-FFF2-40B4-BE49-F238E27FC236}">
                <a16:creationId xmlns:a16="http://schemas.microsoft.com/office/drawing/2014/main" id="{50F9944E-2996-5A25-CBEC-C227B670A1FE}"/>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288148" y="4758083"/>
            <a:ext cx="1078871" cy="190609"/>
          </a:xfrm>
          <a:prstGeom prst="rect">
            <a:avLst/>
          </a:prstGeom>
        </p:spPr>
      </p:pic>
      <p:sp>
        <p:nvSpPr>
          <p:cNvPr id="12" name="矩形 11">
            <a:extLst>
              <a:ext uri="{FF2B5EF4-FFF2-40B4-BE49-F238E27FC236}">
                <a16:creationId xmlns:a16="http://schemas.microsoft.com/office/drawing/2014/main" id="{BAD799C6-C9CC-8EFD-CD97-09D72673D64A}"/>
              </a:ext>
            </a:extLst>
          </p:cNvPr>
          <p:cNvSpPr/>
          <p:nvPr userDrawn="1"/>
        </p:nvSpPr>
        <p:spPr>
          <a:xfrm>
            <a:off x="0" y="5092030"/>
            <a:ext cx="9144000" cy="51470"/>
          </a:xfrm>
          <a:prstGeom prst="rect">
            <a:avLst/>
          </a:prstGeom>
          <a:solidFill>
            <a:srgbClr val="011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a:extLst>
              <a:ext uri="{FF2B5EF4-FFF2-40B4-BE49-F238E27FC236}">
                <a16:creationId xmlns:a16="http://schemas.microsoft.com/office/drawing/2014/main" id="{4DF8CA79-B306-C68D-B3D1-24F71612E947}"/>
              </a:ext>
            </a:extLst>
          </p:cNvPr>
          <p:cNvSpPr txBox="1"/>
          <p:nvPr userDrawn="1"/>
        </p:nvSpPr>
        <p:spPr>
          <a:xfrm>
            <a:off x="3131840" y="4714888"/>
            <a:ext cx="2880320" cy="276999"/>
          </a:xfrm>
          <a:prstGeom prst="rect">
            <a:avLst/>
          </a:prstGeom>
          <a:noFill/>
        </p:spPr>
        <p:txBody>
          <a:bodyPr wrap="square" rtlCol="0">
            <a:spAutoFit/>
          </a:bodyPr>
          <a:lstStyle/>
          <a:p>
            <a:pPr algn="ctr"/>
            <a:r>
              <a:rPr lang="en-GB" altLang="zh-TW" sz="1200">
                <a:solidFill>
                  <a:schemeClr val="tx1">
                    <a:lumMod val="50000"/>
                    <a:lumOff val="50000"/>
                  </a:schemeClr>
                </a:solidFill>
                <a:latin typeface="+mj-lt"/>
                <a:cs typeface="Arial" panose="020B0604020202020204" pitchFamily="34" charset="0"/>
              </a:rPr>
              <a:t>Confidential</a:t>
            </a:r>
            <a:endParaRPr lang="zh-TW" altLang="en-US" sz="1200">
              <a:solidFill>
                <a:schemeClr val="tx1">
                  <a:lumMod val="50000"/>
                  <a:lumOff val="50000"/>
                </a:schemeClr>
              </a:solidFill>
              <a:latin typeface="+mj-lt"/>
            </a:endParaRPr>
          </a:p>
        </p:txBody>
      </p:sp>
      <p:sp>
        <p:nvSpPr>
          <p:cNvPr id="16" name="投影片編號版面配置區 5">
            <a:extLst>
              <a:ext uri="{FF2B5EF4-FFF2-40B4-BE49-F238E27FC236}">
                <a16:creationId xmlns:a16="http://schemas.microsoft.com/office/drawing/2014/main" id="{5BA91F91-CC0B-37CA-C267-381DF0C337C1}"/>
              </a:ext>
            </a:extLst>
          </p:cNvPr>
          <p:cNvSpPr txBox="1">
            <a:spLocks/>
          </p:cNvSpPr>
          <p:nvPr userDrawn="1"/>
        </p:nvSpPr>
        <p:spPr>
          <a:xfrm>
            <a:off x="6830888" y="4722892"/>
            <a:ext cx="2133600" cy="273844"/>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FA981B-2E5B-439C-9025-A2A41FB96A61}" type="slidenum">
              <a:rPr lang="zh-TW" altLang="en-US" smtClean="0">
                <a:solidFill>
                  <a:schemeClr val="bg1">
                    <a:lumMod val="50000"/>
                  </a:schemeClr>
                </a:solidFill>
              </a:rPr>
              <a:pPr/>
              <a:t>‹#›</a:t>
            </a:fld>
            <a:endParaRPr lang="zh-TW" altLang="en-US">
              <a:solidFill>
                <a:schemeClr val="bg1">
                  <a:lumMod val="50000"/>
                </a:schemeClr>
              </a:solidFill>
            </a:endParaRPr>
          </a:p>
        </p:txBody>
      </p:sp>
    </p:spTree>
    <p:extLst>
      <p:ext uri="{BB962C8B-B14F-4D97-AF65-F5344CB8AC3E}">
        <p14:creationId xmlns:p14="http://schemas.microsoft.com/office/powerpoint/2010/main" val="357206336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l" defTabSz="914400" rtl="0" eaLnBrk="1" latinLnBrk="0" hangingPunct="1">
        <a:spcBef>
          <a:spcPct val="0"/>
        </a:spcBef>
        <a:buNone/>
        <a:defRPr lang="zh-TW" altLang="en-US" sz="2400" b="1" i="0" kern="1200" baseline="0" dirty="0">
          <a:solidFill>
            <a:srgbClr val="000000"/>
          </a:solidFill>
          <a:latin typeface="+mj-lt"/>
          <a:ea typeface="微軟正黑體" panose="020B0604030504040204" pitchFamily="34" charset="-120"/>
          <a:cs typeface="+mj-cs"/>
        </a:defRPr>
      </a:lvl1pPr>
    </p:titleStyle>
    <p:bodyStyle>
      <a:lvl1pPr marL="342900" indent="-342900" algn="l" defTabSz="914400" rtl="0" eaLnBrk="1" latinLnBrk="0" hangingPunct="1">
        <a:lnSpc>
          <a:spcPct val="120000"/>
        </a:lnSpc>
        <a:spcBef>
          <a:spcPct val="20000"/>
        </a:spcBef>
        <a:buFont typeface="Arial" panose="020B0604020202020204" pitchFamily="34" charset="0"/>
        <a:buChar char="•"/>
        <a:defRPr lang="zh-TW" altLang="en-US" sz="2000" kern="1200" baseline="0" smtClean="0">
          <a:solidFill>
            <a:schemeClr val="tx1">
              <a:lumMod val="75000"/>
              <a:lumOff val="25000"/>
            </a:schemeClr>
          </a:solidFill>
          <a:latin typeface="+mj-lt"/>
          <a:ea typeface="微軟正黑體" panose="020B0604030504040204" pitchFamily="34" charset="-120"/>
          <a:cs typeface="+mn-cs"/>
        </a:defRPr>
      </a:lvl1pPr>
      <a:lvl2pPr marL="800100" indent="-342900" algn="l" defTabSz="914400" rtl="0" eaLnBrk="1" latinLnBrk="0" hangingPunct="1">
        <a:lnSpc>
          <a:spcPct val="120000"/>
        </a:lnSpc>
        <a:spcBef>
          <a:spcPct val="20000"/>
        </a:spcBef>
        <a:buFont typeface="Arial" panose="020B0604020202020204" pitchFamily="34" charset="0"/>
        <a:buChar char="•"/>
        <a:defRPr lang="zh-TW" altLang="en-US" sz="1800" kern="1200" baseline="0" smtClean="0">
          <a:solidFill>
            <a:schemeClr val="tx1">
              <a:lumMod val="75000"/>
              <a:lumOff val="25000"/>
            </a:schemeClr>
          </a:solidFill>
          <a:latin typeface="+mj-lt"/>
          <a:ea typeface="微軟正黑體" panose="020B0604030504040204" pitchFamily="34" charset="-120"/>
          <a:cs typeface="+mn-cs"/>
        </a:defRPr>
      </a:lvl2pPr>
      <a:lvl3pPr marL="914400" indent="0" algn="l" defTabSz="914400" rtl="0" eaLnBrk="1" latinLnBrk="0" hangingPunct="1">
        <a:lnSpc>
          <a:spcPct val="120000"/>
        </a:lnSpc>
        <a:spcBef>
          <a:spcPct val="20000"/>
        </a:spcBef>
        <a:buFont typeface="Arial" panose="020B0604020202020204" pitchFamily="34" charset="0"/>
        <a:buNone/>
        <a:defRPr lang="zh-TW" altLang="en-US" sz="1600" kern="1200" baseline="0" smtClean="0">
          <a:solidFill>
            <a:schemeClr val="tx1">
              <a:lumMod val="75000"/>
              <a:lumOff val="25000"/>
            </a:schemeClr>
          </a:solidFill>
          <a:latin typeface="+mj-lt"/>
          <a:ea typeface="微軟正黑體" panose="020B0604030504040204" pitchFamily="34" charset="-120"/>
          <a:cs typeface="+mn-cs"/>
        </a:defRPr>
      </a:lvl3pPr>
      <a:lvl4pPr marL="1600200" indent="-228600" algn="l" defTabSz="914400" rtl="0" eaLnBrk="1" latinLnBrk="0" hangingPunct="1">
        <a:spcBef>
          <a:spcPct val="20000"/>
        </a:spcBef>
        <a:buFont typeface="Arial" panose="020B0604020202020204" pitchFamily="34" charset="0"/>
        <a:buChar char="–"/>
        <a:defRPr lang="zh-TW" altLang="en-US" sz="2000" kern="1200" baseline="0" smtClean="0">
          <a:solidFill>
            <a:schemeClr val="tx1"/>
          </a:solidFill>
          <a:latin typeface="Calibri" panose="020F0502020204030204" pitchFamily="34" charset="0"/>
          <a:ea typeface="微軟正黑體" panose="020B0604030504040204" pitchFamily="34" charset="-120"/>
          <a:cs typeface="+mn-cs"/>
        </a:defRPr>
      </a:lvl4pPr>
      <a:lvl5pPr marL="2057400" indent="-228600" algn="l" defTabSz="914400" rtl="0" eaLnBrk="1" latinLnBrk="0" hangingPunct="1">
        <a:spcBef>
          <a:spcPct val="20000"/>
        </a:spcBef>
        <a:buFont typeface="Arial" panose="020B0604020202020204" pitchFamily="34" charset="0"/>
        <a:buChar char="»"/>
        <a:defRPr lang="zh-TW" altLang="en-US" sz="2000" kern="1200" baseline="0" smtClean="0">
          <a:solidFill>
            <a:schemeClr val="tx1"/>
          </a:solidFill>
          <a:latin typeface="Calibri" panose="020F0502020204030204" pitchFamily="34" charset="0"/>
          <a:ea typeface="微軟正黑體" panose="020B0604030504040204" pitchFamily="34" charset="-12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a:extLst>
              <a:ext uri="{FF2B5EF4-FFF2-40B4-BE49-F238E27FC236}">
                <a16:creationId xmlns:a16="http://schemas.microsoft.com/office/drawing/2014/main" id="{AB3CBAC6-4923-C05F-8CCE-933932DCD6EF}"/>
              </a:ext>
            </a:extLst>
          </p:cNvPr>
          <p:cNvSpPr txBox="1">
            <a:spLocks/>
          </p:cNvSpPr>
          <p:nvPr/>
        </p:nvSpPr>
        <p:spPr>
          <a:xfrm>
            <a:off x="395536" y="1779662"/>
            <a:ext cx="5268063" cy="1059548"/>
          </a:xfrm>
          <a:prstGeom prst="rect">
            <a:avLst/>
          </a:prstGeom>
        </p:spPr>
        <p:txBody>
          <a:bodyPr>
            <a:noAutofit/>
          </a:bodyPr>
          <a:lstStyle>
            <a:lvl1pPr algn="l" defTabSz="914400" rtl="0" eaLnBrk="1" latinLnBrk="0" hangingPunct="1">
              <a:spcBef>
                <a:spcPct val="0"/>
              </a:spcBef>
              <a:buNone/>
              <a:defRPr lang="zh-TW" altLang="en-US" sz="3200" b="1" i="0" kern="1200" baseline="0">
                <a:solidFill>
                  <a:srgbClr val="000000"/>
                </a:solidFill>
                <a:latin typeface="Segoe UI "/>
                <a:ea typeface="微軟正黑體" panose="020B0604030504040204" pitchFamily="34" charset="-120"/>
                <a:cs typeface="+mj-cs"/>
              </a:defRPr>
            </a:lvl1pPr>
          </a:lstStyle>
          <a:p>
            <a:pPr>
              <a:spcBef>
                <a:spcPts val="600"/>
              </a:spcBef>
            </a:pPr>
            <a:r>
              <a:rPr lang="zh-TW" altLang="en-US" sz="2800" dirty="0">
                <a:solidFill>
                  <a:schemeClr val="tx1"/>
                </a:solidFill>
              </a:rPr>
              <a:t>勤誠興業股份有限公司</a:t>
            </a:r>
          </a:p>
          <a:p>
            <a:pPr>
              <a:spcBef>
                <a:spcPts val="600"/>
              </a:spcBef>
            </a:pPr>
            <a:r>
              <a:rPr lang="en-US" altLang="zh-TW" dirty="0">
                <a:solidFill>
                  <a:schemeClr val="tx1"/>
                </a:solidFill>
              </a:rPr>
              <a:t>2025</a:t>
            </a:r>
            <a:r>
              <a:rPr lang="zh-TW" altLang="en-US" dirty="0">
                <a:solidFill>
                  <a:schemeClr val="tx1"/>
                </a:solidFill>
              </a:rPr>
              <a:t>年第二季法人說明會</a:t>
            </a:r>
            <a:endParaRPr lang="en-US" altLang="zh-TW" dirty="0">
              <a:solidFill>
                <a:schemeClr val="tx1"/>
              </a:solidFill>
            </a:endParaRPr>
          </a:p>
        </p:txBody>
      </p:sp>
      <p:sp>
        <p:nvSpPr>
          <p:cNvPr id="7" name="標題 1">
            <a:extLst>
              <a:ext uri="{FF2B5EF4-FFF2-40B4-BE49-F238E27FC236}">
                <a16:creationId xmlns:a16="http://schemas.microsoft.com/office/drawing/2014/main" id="{5F14B9DE-5A99-F1C3-63A7-49447D80C5C6}"/>
              </a:ext>
            </a:extLst>
          </p:cNvPr>
          <p:cNvSpPr txBox="1">
            <a:spLocks/>
          </p:cNvSpPr>
          <p:nvPr/>
        </p:nvSpPr>
        <p:spPr>
          <a:xfrm>
            <a:off x="467544" y="3206717"/>
            <a:ext cx="1307623" cy="22631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i="1" kern="1200" baseline="0">
                <a:solidFill>
                  <a:schemeClr val="bg1"/>
                </a:solidFill>
                <a:latin typeface="Century Gothic" panose="020B0502020202090204" pitchFamily="34" charset="0"/>
                <a:ea typeface="微軟正黑體" panose="020B0604030504040204" pitchFamily="34" charset="-120"/>
                <a:cs typeface="+mj-cs"/>
              </a:defRPr>
            </a:lvl1pPr>
          </a:lstStyle>
          <a:p>
            <a:r>
              <a:rPr lang="en-US" altLang="zh-TW" sz="1200" b="0" i="0" dirty="0">
                <a:solidFill>
                  <a:schemeClr val="tx1"/>
                </a:solidFill>
                <a:latin typeface="+mn-lt"/>
              </a:rPr>
              <a:t>Aug. 7, 2025</a:t>
            </a:r>
            <a:endParaRPr lang="zh-TW" altLang="en-US" sz="1200" b="0" i="0" dirty="0">
              <a:solidFill>
                <a:schemeClr val="tx1"/>
              </a:solidFill>
              <a:latin typeface="+mn-lt"/>
            </a:endParaRPr>
          </a:p>
        </p:txBody>
      </p:sp>
      <p:sp>
        <p:nvSpPr>
          <p:cNvPr id="12" name="標題 1">
            <a:extLst>
              <a:ext uri="{FF2B5EF4-FFF2-40B4-BE49-F238E27FC236}">
                <a16:creationId xmlns:a16="http://schemas.microsoft.com/office/drawing/2014/main" id="{1FC287EF-F3F9-5D61-8E42-A071C029B7FF}"/>
              </a:ext>
            </a:extLst>
          </p:cNvPr>
          <p:cNvSpPr txBox="1">
            <a:spLocks/>
          </p:cNvSpPr>
          <p:nvPr/>
        </p:nvSpPr>
        <p:spPr>
          <a:xfrm>
            <a:off x="467544" y="3455686"/>
            <a:ext cx="1307623" cy="22631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i="1" kern="1200" baseline="0">
                <a:solidFill>
                  <a:schemeClr val="bg1"/>
                </a:solidFill>
                <a:latin typeface="Century Gothic" panose="020B0502020202090204" pitchFamily="34" charset="0"/>
                <a:ea typeface="微軟正黑體" panose="020B0604030504040204" pitchFamily="34" charset="-120"/>
                <a:cs typeface="+mj-cs"/>
              </a:defRPr>
            </a:lvl1pPr>
          </a:lstStyle>
          <a:p>
            <a:r>
              <a:rPr lang="en-US" altLang="zh-TW" sz="1200" b="0" i="0">
                <a:solidFill>
                  <a:schemeClr val="tx1"/>
                </a:solidFill>
                <a:latin typeface="+mn-lt"/>
              </a:rPr>
              <a:t>ir@chenbro.com</a:t>
            </a:r>
          </a:p>
        </p:txBody>
      </p:sp>
    </p:spTree>
    <p:extLst>
      <p:ext uri="{BB962C8B-B14F-4D97-AF65-F5344CB8AC3E}">
        <p14:creationId xmlns:p14="http://schemas.microsoft.com/office/powerpoint/2010/main" val="3886639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4235910-102B-96FF-E79F-20075B992766}"/>
              </a:ext>
            </a:extLst>
          </p:cNvPr>
          <p:cNvSpPr>
            <a:spLocks noGrp="1"/>
          </p:cNvSpPr>
          <p:nvPr>
            <p:ph type="title"/>
          </p:nvPr>
        </p:nvSpPr>
        <p:spPr>
          <a:xfrm>
            <a:off x="457200" y="445508"/>
            <a:ext cx="8229600" cy="475822"/>
          </a:xfrm>
        </p:spPr>
        <p:txBody>
          <a:bodyPr/>
          <a:lstStyle/>
          <a:p>
            <a:pPr algn="ctr"/>
            <a:r>
              <a:rPr lang="zh-TW" altLang="en-US">
                <a:solidFill>
                  <a:schemeClr val="accent1">
                    <a:lumMod val="50000"/>
                  </a:schemeClr>
                </a:solidFill>
              </a:rPr>
              <a:t>股利發放資訊</a:t>
            </a:r>
          </a:p>
        </p:txBody>
      </p:sp>
      <p:graphicFrame>
        <p:nvGraphicFramePr>
          <p:cNvPr id="6" name="表格 8">
            <a:extLst>
              <a:ext uri="{FF2B5EF4-FFF2-40B4-BE49-F238E27FC236}">
                <a16:creationId xmlns:a16="http://schemas.microsoft.com/office/drawing/2014/main" id="{0E65AED7-6205-023F-1A8B-76D06ACF41BA}"/>
              </a:ext>
            </a:extLst>
          </p:cNvPr>
          <p:cNvGraphicFramePr>
            <a:graphicFrameLocks noGrp="1"/>
          </p:cNvGraphicFramePr>
          <p:nvPr>
            <p:extLst>
              <p:ext uri="{D42A27DB-BD31-4B8C-83A1-F6EECF244321}">
                <p14:modId xmlns:p14="http://schemas.microsoft.com/office/powerpoint/2010/main" val="1986703402"/>
              </p:ext>
            </p:extLst>
          </p:nvPr>
        </p:nvGraphicFramePr>
        <p:xfrm>
          <a:off x="1240716" y="1244243"/>
          <a:ext cx="6662567" cy="1676400"/>
        </p:xfrm>
        <a:graphic>
          <a:graphicData uri="http://schemas.openxmlformats.org/drawingml/2006/table">
            <a:tbl>
              <a:tblPr firstRow="1" bandRow="1"/>
              <a:tblGrid>
                <a:gridCol w="1673547">
                  <a:extLst>
                    <a:ext uri="{9D8B030D-6E8A-4147-A177-3AD203B41FA5}">
                      <a16:colId xmlns:a16="http://schemas.microsoft.com/office/drawing/2014/main" val="1925088011"/>
                    </a:ext>
                  </a:extLst>
                </a:gridCol>
                <a:gridCol w="997804">
                  <a:extLst>
                    <a:ext uri="{9D8B030D-6E8A-4147-A177-3AD203B41FA5}">
                      <a16:colId xmlns:a16="http://schemas.microsoft.com/office/drawing/2014/main" val="2693266560"/>
                    </a:ext>
                  </a:extLst>
                </a:gridCol>
                <a:gridCol w="997804">
                  <a:extLst>
                    <a:ext uri="{9D8B030D-6E8A-4147-A177-3AD203B41FA5}">
                      <a16:colId xmlns:a16="http://schemas.microsoft.com/office/drawing/2014/main" val="2448752475"/>
                    </a:ext>
                  </a:extLst>
                </a:gridCol>
                <a:gridCol w="997804">
                  <a:extLst>
                    <a:ext uri="{9D8B030D-6E8A-4147-A177-3AD203B41FA5}">
                      <a16:colId xmlns:a16="http://schemas.microsoft.com/office/drawing/2014/main" val="3370433186"/>
                    </a:ext>
                  </a:extLst>
                </a:gridCol>
                <a:gridCol w="997804">
                  <a:extLst>
                    <a:ext uri="{9D8B030D-6E8A-4147-A177-3AD203B41FA5}">
                      <a16:colId xmlns:a16="http://schemas.microsoft.com/office/drawing/2014/main" val="933761008"/>
                    </a:ext>
                  </a:extLst>
                </a:gridCol>
                <a:gridCol w="997804">
                  <a:extLst>
                    <a:ext uri="{9D8B030D-6E8A-4147-A177-3AD203B41FA5}">
                      <a16:colId xmlns:a16="http://schemas.microsoft.com/office/drawing/2014/main" val="2564832006"/>
                    </a:ext>
                  </a:extLst>
                </a:gridCol>
              </a:tblGrid>
              <a:tr h="335280">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endParaRPr lang="zh-TW" altLang="en-US" sz="1400" b="1">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400" b="1" dirty="0">
                          <a:solidFill>
                            <a:schemeClr val="bg1"/>
                          </a:solidFill>
                          <a:latin typeface="Calibri"/>
                          <a:cs typeface="Calibri"/>
                        </a:rPr>
                        <a:t>2020</a:t>
                      </a:r>
                      <a:endParaRPr lang="zh-TW" altLang="en-US" sz="1400" b="1" dirty="0">
                        <a:solidFill>
                          <a:schemeClr val="bg1"/>
                        </a:solidFill>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400" b="1" dirty="0">
                          <a:solidFill>
                            <a:schemeClr val="bg1"/>
                          </a:solidFill>
                          <a:latin typeface="Calibri"/>
                          <a:cs typeface="Calibri"/>
                        </a:rPr>
                        <a:t>2021</a:t>
                      </a:r>
                      <a:endParaRPr lang="zh-TW" altLang="en-US" sz="1400" b="1" dirty="0">
                        <a:solidFill>
                          <a:schemeClr val="bg1"/>
                        </a:solidFill>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400" b="1" dirty="0">
                          <a:solidFill>
                            <a:schemeClr val="bg1"/>
                          </a:solidFill>
                          <a:latin typeface="Calibri"/>
                          <a:cs typeface="Calibri"/>
                        </a:rPr>
                        <a:t>2022</a:t>
                      </a:r>
                      <a:endParaRPr lang="zh-TW" altLang="en-US" sz="1400" b="1" dirty="0">
                        <a:solidFill>
                          <a:schemeClr val="bg1"/>
                        </a:solidFill>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tc>
                  <a:txBody>
                    <a:bodyPr/>
                    <a:lstStyle/>
                    <a:p>
                      <a:pPr algn="ctr"/>
                      <a:r>
                        <a:rPr lang="en-US" altLang="zh-TW" sz="1400" b="1" dirty="0">
                          <a:solidFill>
                            <a:schemeClr val="bg1"/>
                          </a:solidFill>
                          <a:latin typeface="Calibri"/>
                          <a:cs typeface="Calibri"/>
                        </a:rPr>
                        <a:t>2023</a:t>
                      </a:r>
                      <a:endParaRPr lang="zh-TW" altLang="en-US" sz="1400" b="1" dirty="0">
                        <a:solidFill>
                          <a:schemeClr val="bg1"/>
                        </a:solidFill>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50000"/>
                      </a:schemeClr>
                    </a:solidFill>
                  </a:tcPr>
                </a:tc>
                <a:tc>
                  <a:txBody>
                    <a:bodyPr/>
                    <a:lstStyle/>
                    <a:p>
                      <a:pPr algn="ctr"/>
                      <a:r>
                        <a:rPr lang="en-US" altLang="zh-TW" sz="1400" b="1" dirty="0">
                          <a:solidFill>
                            <a:schemeClr val="bg1"/>
                          </a:solidFill>
                          <a:latin typeface="Calibri"/>
                          <a:cs typeface="Calibri"/>
                        </a:rPr>
                        <a:t>2024</a:t>
                      </a:r>
                      <a:endParaRPr lang="zh-TW" altLang="en-US" sz="1400" b="1" dirty="0">
                        <a:solidFill>
                          <a:schemeClr val="bg1"/>
                        </a:solidFill>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79646">
                        <a:lumMod val="50000"/>
                      </a:srgbClr>
                    </a:solidFill>
                  </a:tcPr>
                </a:tc>
                <a:extLst>
                  <a:ext uri="{0D108BD9-81ED-4DB2-BD59-A6C34878D82A}">
                    <a16:rowId xmlns:a16="http://schemas.microsoft.com/office/drawing/2014/main" val="753820537"/>
                  </a:ext>
                </a:extLst>
              </a:tr>
              <a:tr h="335280">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400" dirty="0">
                          <a:latin typeface="Calibri"/>
                          <a:cs typeface="Calibri"/>
                        </a:rPr>
                        <a:t>EPS(NT$)</a:t>
                      </a:r>
                      <a:endParaRPr lang="zh-TW" altLang="en-US" sz="1400" dirty="0">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400" b="0" dirty="0">
                          <a:latin typeface="Calibri"/>
                          <a:cs typeface="Calibri"/>
                        </a:rPr>
                        <a:t>8.16</a:t>
                      </a:r>
                      <a:endParaRPr lang="zh-TW" altLang="en-US" sz="1400" b="0" dirty="0">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400" b="0" dirty="0">
                          <a:latin typeface="Calibri"/>
                          <a:cs typeface="Calibri"/>
                        </a:rPr>
                        <a:t>5.62</a:t>
                      </a:r>
                      <a:endParaRPr lang="zh-TW" altLang="en-US" sz="1400" b="0" dirty="0">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400" b="0" dirty="0">
                          <a:latin typeface="Calibri"/>
                          <a:cs typeface="Calibri"/>
                        </a:rPr>
                        <a:t>8.32</a:t>
                      </a:r>
                      <a:endParaRPr lang="zh-TW" altLang="en-US" sz="1400" b="0" dirty="0">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TW" sz="1400" b="0" dirty="0">
                          <a:latin typeface="Calibri"/>
                          <a:cs typeface="Calibri"/>
                        </a:rPr>
                        <a:t>9.03</a:t>
                      </a:r>
                      <a:endParaRPr lang="zh-TW" altLang="en-US" sz="1400" b="0" dirty="0">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TW" sz="1400" b="0" dirty="0">
                          <a:latin typeface="Calibri"/>
                          <a:cs typeface="Calibri"/>
                        </a:rPr>
                        <a:t>16.05</a:t>
                      </a:r>
                      <a:endParaRPr lang="zh-TW" altLang="en-US" sz="1400" b="0" dirty="0">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9260257"/>
                  </a:ext>
                </a:extLst>
              </a:tr>
              <a:tr h="335280">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zh-CN" altLang="en-US" sz="1400">
                          <a:latin typeface="Calibri"/>
                          <a:cs typeface="Calibri"/>
                        </a:rPr>
                        <a:t>現金股利</a:t>
                      </a:r>
                      <a:r>
                        <a:rPr lang="en-US" altLang="zh-TW" sz="1400" dirty="0">
                          <a:latin typeface="Calibri"/>
                          <a:cs typeface="Calibri"/>
                        </a:rPr>
                        <a:t>(NT$)</a:t>
                      </a:r>
                      <a:endParaRPr lang="zh-TW" altLang="en-US" sz="1400" dirty="0">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400" b="0" dirty="0">
                          <a:latin typeface="Calibri"/>
                          <a:cs typeface="Calibri"/>
                        </a:rPr>
                        <a:t>4.00</a:t>
                      </a:r>
                      <a:endParaRPr lang="zh-TW" altLang="en-US" sz="1400" b="0" dirty="0">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400" b="0" dirty="0">
                          <a:latin typeface="Calibri"/>
                          <a:cs typeface="Calibri"/>
                        </a:rPr>
                        <a:t>3.00</a:t>
                      </a:r>
                      <a:endParaRPr lang="zh-TW" altLang="en-US" sz="1400" b="0" dirty="0">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400" b="0" dirty="0">
                          <a:latin typeface="Calibri"/>
                          <a:cs typeface="Calibri"/>
                        </a:rPr>
                        <a:t>4.00</a:t>
                      </a:r>
                      <a:endParaRPr lang="zh-TW" altLang="en-US" sz="1400" b="0" dirty="0">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TW" sz="1400" b="0" dirty="0">
                          <a:latin typeface="Calibri"/>
                          <a:cs typeface="Calibri"/>
                        </a:rPr>
                        <a:t>5.00</a:t>
                      </a:r>
                      <a:endParaRPr lang="zh-TW" altLang="en-US" sz="1400" b="0" dirty="0">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TW" sz="1400" b="0" dirty="0">
                          <a:latin typeface="Calibri"/>
                          <a:cs typeface="Calibri"/>
                        </a:rPr>
                        <a:t>7.50</a:t>
                      </a:r>
                      <a:endParaRPr lang="zh-TW" altLang="en-US" sz="1400" b="0" dirty="0">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81779540"/>
                  </a:ext>
                </a:extLst>
              </a:tr>
              <a:tr h="335280">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zh-CN" altLang="en-US" sz="1400">
                          <a:latin typeface="Calibri" panose="020F0502020204030204" pitchFamily="34" charset="0"/>
                          <a:cs typeface="Calibri" panose="020F0502020204030204" pitchFamily="34" charset="0"/>
                        </a:rPr>
                        <a:t>殖利率</a:t>
                      </a:r>
                      <a:endParaRPr lang="zh-TW" altLang="en-US" sz="140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400" b="0" dirty="0">
                          <a:latin typeface="Calibri"/>
                          <a:cs typeface="Calibri"/>
                        </a:rPr>
                        <a:t>5.1%</a:t>
                      </a:r>
                      <a:endParaRPr lang="zh-TW" altLang="en-US" sz="1400" b="0" dirty="0">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400" b="0" dirty="0">
                          <a:latin typeface="Calibri"/>
                          <a:cs typeface="Calibri"/>
                        </a:rPr>
                        <a:t>4.6%</a:t>
                      </a:r>
                      <a:endParaRPr lang="zh-TW" altLang="en-US" sz="1400" b="0" dirty="0">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400" b="0" dirty="0">
                          <a:latin typeface="Calibri"/>
                          <a:cs typeface="Calibri"/>
                        </a:rPr>
                        <a:t>2.6%</a:t>
                      </a:r>
                      <a:endParaRPr lang="zh-TW" altLang="en-US" sz="1400" b="0" dirty="0">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TW" sz="1400" b="0" dirty="0">
                          <a:latin typeface="Calibri"/>
                          <a:cs typeface="Calibri"/>
                        </a:rPr>
                        <a:t>1.7%</a:t>
                      </a:r>
                      <a:endParaRPr lang="zh-TW" altLang="en-US" sz="1400" b="0" dirty="0">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TW" sz="1400" b="0" dirty="0">
                          <a:latin typeface="Calibri"/>
                          <a:cs typeface="Calibri"/>
                        </a:rPr>
                        <a:t>1.5%</a:t>
                      </a:r>
                      <a:endParaRPr lang="zh-TW" altLang="en-US" sz="1400" b="0" dirty="0">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5309946"/>
                  </a:ext>
                </a:extLst>
              </a:tr>
              <a:tr h="335280">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zh-CN" altLang="en-US" sz="1400">
                          <a:latin typeface="Calibri" panose="020F0502020204030204" pitchFamily="34" charset="0"/>
                          <a:cs typeface="Calibri" panose="020F0502020204030204" pitchFamily="34" charset="0"/>
                        </a:rPr>
                        <a:t>配息率</a:t>
                      </a:r>
                      <a:endParaRPr lang="zh-TW" altLang="en-US" sz="140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400" b="0" dirty="0">
                          <a:latin typeface="Calibri"/>
                          <a:cs typeface="Calibri"/>
                        </a:rPr>
                        <a:t>61%</a:t>
                      </a:r>
                      <a:endParaRPr lang="zh-TW" altLang="en-US" sz="1400" b="0" dirty="0">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400" b="0" dirty="0">
                          <a:latin typeface="Calibri"/>
                          <a:cs typeface="Calibri"/>
                        </a:rPr>
                        <a:t>53%</a:t>
                      </a:r>
                      <a:endParaRPr lang="zh-TW" altLang="en-US" sz="1400" b="0" dirty="0">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400" b="0" dirty="0">
                          <a:latin typeface="Calibri"/>
                          <a:cs typeface="Calibri"/>
                        </a:rPr>
                        <a:t>48%</a:t>
                      </a:r>
                      <a:endParaRPr lang="zh-TW" altLang="en-US" sz="1400" b="0" dirty="0">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TW" sz="1400" b="0" dirty="0">
                          <a:latin typeface="Calibri"/>
                          <a:cs typeface="Calibri"/>
                        </a:rPr>
                        <a:t>55%</a:t>
                      </a:r>
                      <a:endParaRPr lang="zh-TW" altLang="en-US" sz="1400" b="0" dirty="0">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TW" sz="1400" b="0" dirty="0">
                          <a:latin typeface="Calibri"/>
                          <a:cs typeface="Calibri"/>
                        </a:rPr>
                        <a:t>47%</a:t>
                      </a:r>
                      <a:endParaRPr lang="zh-TW" altLang="en-US" sz="1400" b="0" dirty="0">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0743719"/>
                  </a:ext>
                </a:extLst>
              </a:tr>
            </a:tbl>
          </a:graphicData>
        </a:graphic>
      </p:graphicFrame>
      <p:sp>
        <p:nvSpPr>
          <p:cNvPr id="7" name="文字方塊 6">
            <a:extLst>
              <a:ext uri="{FF2B5EF4-FFF2-40B4-BE49-F238E27FC236}">
                <a16:creationId xmlns:a16="http://schemas.microsoft.com/office/drawing/2014/main" id="{3EB0B8F1-E471-B760-B9A3-5EC60987EC76}"/>
              </a:ext>
            </a:extLst>
          </p:cNvPr>
          <p:cNvSpPr txBox="1"/>
          <p:nvPr/>
        </p:nvSpPr>
        <p:spPr>
          <a:xfrm>
            <a:off x="968129" y="3061057"/>
            <a:ext cx="4840108" cy="800219"/>
          </a:xfrm>
          <a:prstGeom prst="rect">
            <a:avLst/>
          </a:prstGeom>
          <a:noFill/>
        </p:spPr>
        <p:txBody>
          <a:bodyPr wrap="none" rtlCol="0">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altLang="zh-TW" sz="1200" b="1" i="0" u="none" strike="noStrike" kern="0" cap="none" spc="0" normalizeH="0" baseline="0" noProof="0" dirty="0">
                <a:ln>
                  <a:noFill/>
                </a:ln>
                <a:solidFill>
                  <a:prstClr val="black"/>
                </a:solidFill>
                <a:effectLst/>
                <a:uLnTx/>
                <a:uFillTx/>
              </a:rPr>
              <a:t>【Notes】</a:t>
            </a:r>
          </a:p>
          <a:p>
            <a:pPr marL="144000" marR="0" lvl="0" indent="-18000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zh-TW" sz="1200" b="0" i="0" u="none" strike="noStrike" kern="0" cap="none" spc="0" normalizeH="0" baseline="0" noProof="0" dirty="0">
                <a:ln>
                  <a:noFill/>
                </a:ln>
                <a:solidFill>
                  <a:prstClr val="black"/>
                </a:solidFill>
                <a:effectLst/>
                <a:uLnTx/>
                <a:uFillTx/>
              </a:rPr>
              <a:t>2020-2024</a:t>
            </a:r>
            <a:r>
              <a:rPr kumimoji="0" lang="zh-TW" altLang="en-US" sz="1200" b="0" i="0" u="none" strike="noStrike" kern="0" cap="none" spc="0" normalizeH="0" baseline="0" noProof="0" dirty="0">
                <a:ln>
                  <a:noFill/>
                </a:ln>
                <a:solidFill>
                  <a:prstClr val="black"/>
                </a:solidFill>
                <a:effectLst/>
                <a:uLnTx/>
                <a:uFillTx/>
              </a:rPr>
              <a:t>年殖利率以除息日前一日之收盤價計算</a:t>
            </a:r>
            <a:endParaRPr kumimoji="0" lang="en-US" altLang="zh-TW" sz="1200" b="0" i="0" u="none" strike="noStrike" kern="0" cap="none" spc="0" normalizeH="0" baseline="0" noProof="0" dirty="0">
              <a:ln>
                <a:noFill/>
              </a:ln>
              <a:solidFill>
                <a:prstClr val="black"/>
              </a:solidFill>
              <a:effectLst/>
              <a:uLnTx/>
              <a:uFillTx/>
            </a:endParaRPr>
          </a:p>
          <a:p>
            <a:pPr marL="144000" marR="0" lvl="0" indent="-180000" defTabSz="91440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zh-CN" altLang="en-US" sz="1200" b="0" i="0" u="none" strike="noStrike" kern="0" cap="none" spc="0" normalizeH="0" baseline="0" noProof="0" dirty="0">
                <a:ln>
                  <a:noFill/>
                </a:ln>
                <a:solidFill>
                  <a:prstClr val="black"/>
                </a:solidFill>
                <a:effectLst/>
                <a:uLnTx/>
                <a:uFillTx/>
              </a:rPr>
              <a:t>排除一次性處分收益（出售先前中和總部），</a:t>
            </a:r>
            <a:r>
              <a:rPr kumimoji="0" lang="en-US" altLang="zh-CN" sz="1200" b="0" i="0" u="none" strike="noStrike" kern="0" cap="none" spc="0" normalizeH="0" baseline="0" noProof="0" dirty="0">
                <a:ln>
                  <a:noFill/>
                </a:ln>
                <a:solidFill>
                  <a:prstClr val="black"/>
                </a:solidFill>
                <a:effectLst/>
                <a:uLnTx/>
                <a:uFillTx/>
              </a:rPr>
              <a:t>2020</a:t>
            </a:r>
            <a:r>
              <a:rPr kumimoji="0" lang="zh-CN" altLang="en-US" sz="1200" b="0" i="0" u="none" strike="noStrike" kern="0" cap="none" spc="0" normalizeH="0" baseline="0" noProof="0" dirty="0">
                <a:ln>
                  <a:noFill/>
                </a:ln>
                <a:solidFill>
                  <a:prstClr val="black"/>
                </a:solidFill>
                <a:effectLst/>
                <a:uLnTx/>
                <a:uFillTx/>
              </a:rPr>
              <a:t>年配息率為</a:t>
            </a:r>
            <a:r>
              <a:rPr kumimoji="0" lang="en-US" altLang="zh-CN" sz="1200" b="0" i="0" u="none" strike="noStrike" kern="0" cap="none" spc="0" normalizeH="0" baseline="0" noProof="0" dirty="0">
                <a:ln>
                  <a:noFill/>
                </a:ln>
                <a:solidFill>
                  <a:prstClr val="black"/>
                </a:solidFill>
                <a:effectLst/>
                <a:uLnTx/>
                <a:uFillTx/>
              </a:rPr>
              <a:t>61%</a:t>
            </a:r>
            <a:endParaRPr kumimoji="0" lang="en-US" altLang="zh-TW" sz="12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96463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a:extLst>
              <a:ext uri="{FF2B5EF4-FFF2-40B4-BE49-F238E27FC236}">
                <a16:creationId xmlns:a16="http://schemas.microsoft.com/office/drawing/2014/main" id="{1A7FF165-85D5-B54F-7107-5A8C2F22E0D2}"/>
              </a:ext>
            </a:extLst>
          </p:cNvPr>
          <p:cNvSpPr/>
          <p:nvPr/>
        </p:nvSpPr>
        <p:spPr>
          <a:xfrm rot="5400000">
            <a:off x="-501774" y="501774"/>
            <a:ext cx="5143500" cy="4139952"/>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Segoe UI"/>
              <a:ea typeface="微軟正黑體"/>
              <a:cs typeface="+mn-cs"/>
            </a:endParaRPr>
          </a:p>
        </p:txBody>
      </p:sp>
      <p:sp>
        <p:nvSpPr>
          <p:cNvPr id="3" name="標題 1">
            <a:extLst>
              <a:ext uri="{FF2B5EF4-FFF2-40B4-BE49-F238E27FC236}">
                <a16:creationId xmlns:a16="http://schemas.microsoft.com/office/drawing/2014/main" id="{709498C7-679F-C5AC-DB9D-A83242027364}"/>
              </a:ext>
            </a:extLst>
          </p:cNvPr>
          <p:cNvSpPr txBox="1">
            <a:spLocks/>
          </p:cNvSpPr>
          <p:nvPr/>
        </p:nvSpPr>
        <p:spPr bwMode="auto">
          <a:xfrm>
            <a:off x="-124915" y="148885"/>
            <a:ext cx="2808312" cy="12249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lang="en-US" altLang="zh-TW" sz="3600" b="1" kern="0" noProof="0">
                <a:solidFill>
                  <a:schemeClr val="bg1"/>
                </a:solidFill>
                <a:effectLst/>
                <a:latin typeface="Franklin Gothic Demi" pitchFamily="34" charset="0"/>
                <a:ea typeface="+mj-ea"/>
                <a:cs typeface="+mj-cs"/>
              </a:defRPr>
            </a:lvl1pPr>
            <a:lvl2pPr algn="l" rtl="0" eaLnBrk="0" fontAlgn="base" hangingPunct="0">
              <a:spcBef>
                <a:spcPct val="0"/>
              </a:spcBef>
              <a:spcAft>
                <a:spcPct val="0"/>
              </a:spcAft>
              <a:defRPr kumimoji="1" sz="3600" b="1">
                <a:solidFill>
                  <a:schemeClr val="bg1"/>
                </a:solidFill>
                <a:latin typeface="Century Gothic" pitchFamily="34" charset="0"/>
                <a:ea typeface="微軟正黑體" pitchFamily="34" charset="-120"/>
              </a:defRPr>
            </a:lvl2pPr>
            <a:lvl3pPr algn="l" rtl="0" eaLnBrk="0" fontAlgn="base" hangingPunct="0">
              <a:spcBef>
                <a:spcPct val="0"/>
              </a:spcBef>
              <a:spcAft>
                <a:spcPct val="0"/>
              </a:spcAft>
              <a:defRPr kumimoji="1" sz="3600" b="1">
                <a:solidFill>
                  <a:schemeClr val="bg1"/>
                </a:solidFill>
                <a:latin typeface="Century Gothic" pitchFamily="34" charset="0"/>
                <a:ea typeface="微軟正黑體" pitchFamily="34" charset="-120"/>
              </a:defRPr>
            </a:lvl3pPr>
            <a:lvl4pPr algn="l" rtl="0" eaLnBrk="0" fontAlgn="base" hangingPunct="0">
              <a:spcBef>
                <a:spcPct val="0"/>
              </a:spcBef>
              <a:spcAft>
                <a:spcPct val="0"/>
              </a:spcAft>
              <a:defRPr kumimoji="1" sz="3600" b="1">
                <a:solidFill>
                  <a:schemeClr val="bg1"/>
                </a:solidFill>
                <a:latin typeface="Century Gothic" pitchFamily="34" charset="0"/>
                <a:ea typeface="微軟正黑體" pitchFamily="34" charset="-120"/>
              </a:defRPr>
            </a:lvl4pPr>
            <a:lvl5pPr algn="l" rtl="0" eaLnBrk="0" fontAlgn="base" hangingPunct="0">
              <a:spcBef>
                <a:spcPct val="0"/>
              </a:spcBef>
              <a:spcAft>
                <a:spcPct val="0"/>
              </a:spcAft>
              <a:defRPr kumimoji="1" sz="3600" b="1">
                <a:solidFill>
                  <a:schemeClr val="bg1"/>
                </a:solidFill>
                <a:latin typeface="Century Gothic" pitchFamily="34" charset="0"/>
                <a:ea typeface="微軟正黑體" pitchFamily="34"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3200" b="1" i="0" u="none" strike="noStrike" kern="0" cap="none" spc="0" normalizeH="0" baseline="0" noProof="0">
                <a:ln>
                  <a:noFill/>
                </a:ln>
                <a:solidFill>
                  <a:prstClr val="white"/>
                </a:solidFill>
                <a:effectLst/>
                <a:uLnTx/>
                <a:uFillTx/>
                <a:latin typeface="Franklin Gothic Demi" pitchFamily="34" charset="0"/>
                <a:ea typeface="微軟正黑體"/>
                <a:cs typeface="+mj-cs"/>
              </a:rPr>
              <a:t>營運展望</a:t>
            </a:r>
            <a:endParaRPr kumimoji="1" lang="en-US" altLang="zh-TW" sz="3200" b="1" i="0" u="none" strike="noStrike" kern="0" cap="none" spc="0" normalizeH="0" baseline="0" noProof="0">
              <a:ln>
                <a:noFill/>
              </a:ln>
              <a:solidFill>
                <a:prstClr val="white"/>
              </a:solidFill>
              <a:effectLst/>
              <a:uLnTx/>
              <a:uFillTx/>
              <a:latin typeface="Franklin Gothic Demi" pitchFamily="34" charset="0"/>
              <a:ea typeface="微軟正黑體"/>
              <a:cs typeface="+mj-cs"/>
            </a:endParaRPr>
          </a:p>
        </p:txBody>
      </p:sp>
      <p:sp>
        <p:nvSpPr>
          <p:cNvPr id="7" name="文字方塊 6">
            <a:extLst>
              <a:ext uri="{FF2B5EF4-FFF2-40B4-BE49-F238E27FC236}">
                <a16:creationId xmlns:a16="http://schemas.microsoft.com/office/drawing/2014/main" id="{964CA4F1-39BE-D102-026D-C21971961F99}"/>
              </a:ext>
            </a:extLst>
          </p:cNvPr>
          <p:cNvSpPr txBox="1"/>
          <p:nvPr/>
        </p:nvSpPr>
        <p:spPr>
          <a:xfrm>
            <a:off x="3364048" y="1049850"/>
            <a:ext cx="5587980" cy="3354765"/>
          </a:xfrm>
          <a:prstGeom prst="rect">
            <a:avLst/>
          </a:prstGeom>
          <a:noFill/>
        </p:spPr>
        <p:txBody>
          <a:bodyPr wrap="square" rtlCol="0">
            <a:spAutoFit/>
          </a:bodyPr>
          <a:lstStyle/>
          <a:p>
            <a:pPr marL="285750" indent="-285750" algn="just" fontAlgn="base">
              <a:spcBef>
                <a:spcPct val="0"/>
              </a:spcBef>
              <a:spcAft>
                <a:spcPts val="1200"/>
              </a:spcAft>
              <a:buFont typeface="Wingdings" panose="05000000000000000000" pitchFamily="2" charset="2"/>
              <a:buChar char="p"/>
              <a:defRPr/>
            </a:pPr>
            <a:r>
              <a:rPr kumimoji="1" lang="zh-TW" altLang="en-US" sz="1400" dirty="0">
                <a:solidFill>
                  <a:prstClr val="black"/>
                </a:solidFill>
                <a:latin typeface="Century Gothic" panose="020B0502020202020204" pitchFamily="34" charset="0"/>
                <a:ea typeface="微軟正黑體"/>
                <a:cs typeface="Calibri" panose="020F0502020204030204" pitchFamily="34" charset="0"/>
              </a:rPr>
              <a:t>公司的策略定位為「機構解決方案提供商」，並於今年正式切入機櫃新業務，目前多項開發中專案皆屬客製化機櫃，技術難度及製程相對複雜，同步有許多機櫃延伸的機構件，將成為新產品線。</a:t>
            </a:r>
            <a:endParaRPr kumimoji="1" lang="en-US" altLang="zh-TW" sz="1400" b="0" i="0" u="none" strike="noStrike" kern="1200" cap="none" spc="0" normalizeH="0" baseline="0" noProof="0" dirty="0">
              <a:ln>
                <a:noFill/>
              </a:ln>
              <a:solidFill>
                <a:prstClr val="black"/>
              </a:solidFill>
              <a:effectLst/>
              <a:uLnTx/>
              <a:uFillTx/>
              <a:latin typeface="Century Gothic" panose="020B0502020202020204" pitchFamily="34" charset="0"/>
              <a:ea typeface="微軟正黑體"/>
              <a:cs typeface="Calibri" panose="020F0502020204030204" pitchFamily="34" charset="0"/>
            </a:endParaRPr>
          </a:p>
          <a:p>
            <a:pPr marL="285750" marR="0" lvl="0" indent="-285750" algn="just" defTabSz="914400" rtl="0" eaLnBrk="1" fontAlgn="base" latinLnBrk="0" hangingPunct="1">
              <a:lnSpc>
                <a:spcPct val="100000"/>
              </a:lnSpc>
              <a:spcBef>
                <a:spcPct val="0"/>
              </a:spcBef>
              <a:spcAft>
                <a:spcPts val="1200"/>
              </a:spcAft>
              <a:buClrTx/>
              <a:buSzTx/>
              <a:buFont typeface="Wingdings" panose="05000000000000000000" pitchFamily="2" charset="2"/>
              <a:buChar char="p"/>
              <a:tabLst/>
              <a:defRPr/>
            </a:pPr>
            <a:r>
              <a:rPr kumimoji="1" lang="zh-TW" altLang="en-US" sz="1400" b="0" i="0" u="none" strike="noStrike" kern="1200" cap="none" spc="0" normalizeH="0" baseline="0" noProof="0" dirty="0">
                <a:ln>
                  <a:noFill/>
                </a:ln>
                <a:solidFill>
                  <a:prstClr val="black"/>
                </a:solidFill>
                <a:effectLst/>
                <a:uLnTx/>
                <a:uFillTx/>
                <a:latin typeface="Century Gothic" panose="020B0502020202020204" pitchFamily="34" charset="0"/>
                <a:ea typeface="微軟正黑體"/>
                <a:cs typeface="Calibri" panose="020F0502020204030204" pitchFamily="34" charset="0"/>
              </a:rPr>
              <a:t>今年</a:t>
            </a:r>
            <a:r>
              <a:rPr kumimoji="1" lang="en-US" altLang="zh-TW" sz="1400" b="0" i="0" u="none" strike="noStrike" kern="1200" cap="none" spc="0" normalizeH="0" baseline="0" noProof="0" dirty="0">
                <a:ln>
                  <a:noFill/>
                </a:ln>
                <a:solidFill>
                  <a:prstClr val="black"/>
                </a:solidFill>
                <a:effectLst/>
                <a:uLnTx/>
                <a:uFillTx/>
                <a:latin typeface="Century Gothic" panose="020B0502020202020204" pitchFamily="34" charset="0"/>
                <a:ea typeface="微軟正黑體"/>
                <a:cs typeface="Calibri" panose="020F0502020204030204" pitchFamily="34" charset="0"/>
              </a:rPr>
              <a:t>AI</a:t>
            </a:r>
            <a:r>
              <a:rPr kumimoji="1" lang="zh-TW" altLang="en-US" sz="1400" b="0" i="0" u="none" strike="noStrike" kern="1200" cap="none" spc="0" normalizeH="0" baseline="0" noProof="0" dirty="0">
                <a:ln>
                  <a:noFill/>
                </a:ln>
                <a:solidFill>
                  <a:prstClr val="black"/>
                </a:solidFill>
                <a:effectLst/>
                <a:uLnTx/>
                <a:uFillTx/>
                <a:latin typeface="Century Gothic" panose="020B0502020202020204" pitchFamily="34" charset="0"/>
                <a:ea typeface="微軟正黑體"/>
                <a:cs typeface="Calibri" panose="020F0502020204030204" pitchFamily="34" charset="0"/>
              </a:rPr>
              <a:t>專案需求優於預期、通用型機種亦有所復甦，整體專案出貨進度良好，新專案開發也如火如荼，公司新切入的機櫃業務也如期展開中，對全年成長深具信心、穩中求進。</a:t>
            </a:r>
            <a:endParaRPr kumimoji="1" lang="en-US" altLang="zh-TW" sz="1400" b="0" i="0" u="none" strike="noStrike" kern="1200" cap="none" spc="0" normalizeH="0" baseline="0" noProof="0" dirty="0">
              <a:ln>
                <a:noFill/>
              </a:ln>
              <a:solidFill>
                <a:prstClr val="black"/>
              </a:solidFill>
              <a:effectLst/>
              <a:uLnTx/>
              <a:uFillTx/>
              <a:latin typeface="Century Gothic" panose="020B0502020202020204" pitchFamily="34" charset="0"/>
              <a:ea typeface="微軟正黑體"/>
              <a:cs typeface="Calibri" panose="020F0502020204030204" pitchFamily="34" charset="0"/>
            </a:endParaRPr>
          </a:p>
          <a:p>
            <a:pPr marL="285750" marR="0" lvl="0" indent="-285750" algn="just" defTabSz="914400" rtl="0" eaLnBrk="1" fontAlgn="base" latinLnBrk="0" hangingPunct="1">
              <a:lnSpc>
                <a:spcPct val="100000"/>
              </a:lnSpc>
              <a:spcBef>
                <a:spcPct val="0"/>
              </a:spcBef>
              <a:spcAft>
                <a:spcPts val="1200"/>
              </a:spcAft>
              <a:buClrTx/>
              <a:buSzTx/>
              <a:buFont typeface="Wingdings" panose="05000000000000000000" pitchFamily="2" charset="2"/>
              <a:buChar char="p"/>
              <a:tabLst/>
              <a:defRPr/>
            </a:pPr>
            <a:r>
              <a:rPr kumimoji="1" lang="zh-TW" altLang="en-US" sz="1400" b="0" i="0" u="none" strike="noStrike" kern="1200" cap="none" spc="0" normalizeH="0" baseline="0" noProof="0" dirty="0">
                <a:ln>
                  <a:noFill/>
                </a:ln>
                <a:solidFill>
                  <a:prstClr val="black"/>
                </a:solidFill>
                <a:effectLst/>
                <a:uLnTx/>
                <a:uFillTx/>
                <a:latin typeface="Century Gothic" panose="020B0502020202020204" pitchFamily="34" charset="0"/>
                <a:ea typeface="微軟正黑體"/>
                <a:cs typeface="Calibri" panose="020F0502020204030204" pitchFamily="34" charset="0"/>
              </a:rPr>
              <a:t>外部環境仍變化十分快速，公司密切關注關稅政策及地緣政治變化，同步持續與客戶溝通應對方案，調整內部策略及加快全球製造在地化的佈局，穩健應對變化。</a:t>
            </a:r>
            <a:endParaRPr kumimoji="1" lang="en-US" altLang="zh-TW" sz="1400" b="0" i="0" u="none" strike="noStrike" kern="1200" cap="none" spc="0" normalizeH="0" baseline="0" noProof="0" dirty="0">
              <a:ln>
                <a:noFill/>
              </a:ln>
              <a:solidFill>
                <a:prstClr val="black"/>
              </a:solidFill>
              <a:effectLst/>
              <a:uLnTx/>
              <a:uFillTx/>
              <a:latin typeface="Century Gothic" panose="020B0502020202020204" pitchFamily="34" charset="0"/>
              <a:ea typeface="微軟正黑體"/>
              <a:cs typeface="Calibri" panose="020F0502020204030204" pitchFamily="34" charset="0"/>
            </a:endParaRPr>
          </a:p>
          <a:p>
            <a:pPr marL="285750" marR="0" lvl="0" indent="-285750" algn="just" defTabSz="914400" rtl="0" eaLnBrk="1" fontAlgn="base" latinLnBrk="0" hangingPunct="1">
              <a:lnSpc>
                <a:spcPct val="100000"/>
              </a:lnSpc>
              <a:spcBef>
                <a:spcPct val="0"/>
              </a:spcBef>
              <a:spcAft>
                <a:spcPts val="1200"/>
              </a:spcAft>
              <a:buClrTx/>
              <a:buSzTx/>
              <a:buFont typeface="Wingdings" panose="05000000000000000000" pitchFamily="2" charset="2"/>
              <a:buChar char="p"/>
              <a:tabLst/>
              <a:defRPr/>
            </a:pPr>
            <a:r>
              <a:rPr kumimoji="1" lang="zh-TW" altLang="en-US" sz="1400" b="0" i="0" u="none" strike="noStrike" kern="1200" cap="none" spc="0" normalizeH="0" baseline="0" noProof="0" dirty="0">
                <a:ln>
                  <a:noFill/>
                </a:ln>
                <a:solidFill>
                  <a:prstClr val="black"/>
                </a:solidFill>
                <a:effectLst/>
                <a:uLnTx/>
                <a:uFillTx/>
                <a:latin typeface="Century Gothic" panose="020B0502020202020204" pitchFamily="34" charset="0"/>
                <a:ea typeface="微軟正黑體"/>
                <a:cs typeface="Calibri" panose="020F0502020204030204" pitchFamily="34" charset="0"/>
              </a:rPr>
              <a:t>全球製造在地化的佈局中，公司去年底已啟動北美</a:t>
            </a:r>
            <a:r>
              <a:rPr kumimoji="1" lang="en-US" altLang="zh-TW" sz="1400" b="0" i="0" u="none" strike="noStrike" kern="1200" cap="none" spc="0" normalizeH="0" baseline="0" noProof="0" dirty="0">
                <a:ln>
                  <a:noFill/>
                </a:ln>
                <a:solidFill>
                  <a:prstClr val="black"/>
                </a:solidFill>
                <a:effectLst/>
                <a:uLnTx/>
                <a:uFillTx/>
                <a:latin typeface="Century Gothic" panose="020B0502020202020204" pitchFamily="34" charset="0"/>
                <a:ea typeface="微軟正黑體"/>
                <a:cs typeface="Calibri" panose="020F0502020204030204" pitchFamily="34" charset="0"/>
              </a:rPr>
              <a:t>NCT</a:t>
            </a:r>
            <a:r>
              <a:rPr kumimoji="1" lang="zh-TW" altLang="en-US" sz="1400" b="0" i="0" u="none" strike="noStrike" kern="1200" cap="none" spc="0" normalizeH="0" baseline="0" noProof="0" dirty="0">
                <a:ln>
                  <a:noFill/>
                </a:ln>
                <a:solidFill>
                  <a:prstClr val="black"/>
                </a:solidFill>
                <a:effectLst/>
                <a:uLnTx/>
                <a:uFillTx/>
                <a:latin typeface="Century Gothic" panose="020B0502020202020204" pitchFamily="34" charset="0"/>
                <a:ea typeface="微軟正黑體"/>
                <a:cs typeface="Calibri" panose="020F0502020204030204" pitchFamily="34" charset="0"/>
              </a:rPr>
              <a:t>廠區及馬來西亞量產廠的建置，分別預計</a:t>
            </a:r>
            <a:r>
              <a:rPr kumimoji="1" lang="en-US" altLang="zh-TW" sz="1400" b="0" i="0" u="none" strike="noStrike" kern="1200" cap="none" spc="0" normalizeH="0" baseline="0" noProof="0" dirty="0">
                <a:ln>
                  <a:noFill/>
                </a:ln>
                <a:solidFill>
                  <a:prstClr val="black"/>
                </a:solidFill>
                <a:effectLst/>
                <a:uLnTx/>
                <a:uFillTx/>
                <a:latin typeface="Century Gothic" panose="020B0502020202020204" pitchFamily="34" charset="0"/>
                <a:ea typeface="微軟正黑體"/>
                <a:cs typeface="Calibri" panose="020F0502020204030204" pitchFamily="34" charset="0"/>
              </a:rPr>
              <a:t>2025</a:t>
            </a:r>
            <a:r>
              <a:rPr kumimoji="1" lang="zh-TW" altLang="en-US" sz="1400" b="0" i="0" u="none" strike="noStrike" kern="1200" cap="none" spc="0" normalizeH="0" baseline="0" noProof="0" dirty="0">
                <a:ln>
                  <a:noFill/>
                </a:ln>
                <a:solidFill>
                  <a:prstClr val="black"/>
                </a:solidFill>
                <a:effectLst/>
                <a:uLnTx/>
                <a:uFillTx/>
                <a:latin typeface="Century Gothic" panose="020B0502020202020204" pitchFamily="34" charset="0"/>
                <a:ea typeface="微軟正黑體"/>
                <a:cs typeface="Calibri" panose="020F0502020204030204" pitchFamily="34" charset="0"/>
              </a:rPr>
              <a:t>年下半年及</a:t>
            </a:r>
            <a:r>
              <a:rPr kumimoji="1" lang="en-US" altLang="zh-TW" sz="1400" b="0" i="0" u="none" strike="noStrike" kern="1200" cap="none" spc="0" normalizeH="0" baseline="0" noProof="0" dirty="0">
                <a:ln>
                  <a:noFill/>
                </a:ln>
                <a:solidFill>
                  <a:prstClr val="black"/>
                </a:solidFill>
                <a:effectLst/>
                <a:uLnTx/>
                <a:uFillTx/>
                <a:latin typeface="Century Gothic" panose="020B0502020202020204" pitchFamily="34" charset="0"/>
                <a:ea typeface="微軟正黑體"/>
                <a:cs typeface="Calibri" panose="020F0502020204030204" pitchFamily="34" charset="0"/>
              </a:rPr>
              <a:t>2026</a:t>
            </a:r>
            <a:r>
              <a:rPr kumimoji="1" lang="zh-TW" altLang="en-US" sz="1400" b="0" i="0" u="none" strike="noStrike" kern="1200" cap="none" spc="0" normalizeH="0" baseline="0" noProof="0" dirty="0">
                <a:ln>
                  <a:noFill/>
                </a:ln>
                <a:solidFill>
                  <a:prstClr val="black"/>
                </a:solidFill>
                <a:effectLst/>
                <a:uLnTx/>
                <a:uFillTx/>
                <a:latin typeface="Century Gothic" panose="020B0502020202020204" pitchFamily="34" charset="0"/>
                <a:ea typeface="微軟正黑體"/>
                <a:cs typeface="Calibri" panose="020F0502020204030204" pitchFamily="34" charset="0"/>
              </a:rPr>
              <a:t>年上半年啟用，今年更將啟動美國量廠產的規劃，期望更好地協助消化訂單及應對外部環境變化。</a:t>
            </a:r>
            <a:endParaRPr kumimoji="1" lang="en-US" altLang="zh-TW" sz="1400" b="0" i="0" u="none" strike="noStrike" kern="1200" cap="none" spc="0" normalizeH="0" baseline="0" noProof="0" dirty="0">
              <a:ln>
                <a:noFill/>
              </a:ln>
              <a:solidFill>
                <a:prstClr val="black"/>
              </a:solidFill>
              <a:effectLst/>
              <a:uLnTx/>
              <a:uFillTx/>
              <a:latin typeface="Century Gothic" panose="020B0502020202020204" pitchFamily="34" charset="0"/>
              <a:ea typeface="微軟正黑體"/>
              <a:cs typeface="Calibri" panose="020F0502020204030204" pitchFamily="34" charset="0"/>
            </a:endParaRPr>
          </a:p>
        </p:txBody>
      </p:sp>
      <p:pic>
        <p:nvPicPr>
          <p:cNvPr id="6" name="圖片 5">
            <a:extLst>
              <a:ext uri="{FF2B5EF4-FFF2-40B4-BE49-F238E27FC236}">
                <a16:creationId xmlns:a16="http://schemas.microsoft.com/office/drawing/2014/main" id="{00E18F3A-76BB-A8D5-60BD-A849E9D8E840}"/>
              </a:ext>
            </a:extLst>
          </p:cNvPr>
          <p:cNvPicPr>
            <a:picLocks noChangeAspect="1"/>
          </p:cNvPicPr>
          <p:nvPr/>
        </p:nvPicPr>
        <p:blipFill>
          <a:blip r:embed="rId2"/>
          <a:stretch>
            <a:fillRect/>
          </a:stretch>
        </p:blipFill>
        <p:spPr>
          <a:xfrm>
            <a:off x="1748045" y="1390196"/>
            <a:ext cx="335635" cy="335635"/>
          </a:xfrm>
          <a:prstGeom prst="rect">
            <a:avLst/>
          </a:prstGeom>
        </p:spPr>
      </p:pic>
      <p:pic>
        <p:nvPicPr>
          <p:cNvPr id="8" name="圖片 7">
            <a:extLst>
              <a:ext uri="{FF2B5EF4-FFF2-40B4-BE49-F238E27FC236}">
                <a16:creationId xmlns:a16="http://schemas.microsoft.com/office/drawing/2014/main" id="{0357904C-3511-FE18-777E-FBB1405B5803}"/>
              </a:ext>
            </a:extLst>
          </p:cNvPr>
          <p:cNvPicPr>
            <a:picLocks noChangeAspect="1"/>
          </p:cNvPicPr>
          <p:nvPr/>
        </p:nvPicPr>
        <p:blipFill>
          <a:blip r:embed="rId3"/>
          <a:stretch>
            <a:fillRect/>
          </a:stretch>
        </p:blipFill>
        <p:spPr>
          <a:xfrm>
            <a:off x="1699691" y="1774184"/>
            <a:ext cx="432342" cy="432342"/>
          </a:xfrm>
          <a:prstGeom prst="rect">
            <a:avLst/>
          </a:prstGeom>
        </p:spPr>
      </p:pic>
      <p:pic>
        <p:nvPicPr>
          <p:cNvPr id="9" name="圖片 8">
            <a:extLst>
              <a:ext uri="{FF2B5EF4-FFF2-40B4-BE49-F238E27FC236}">
                <a16:creationId xmlns:a16="http://schemas.microsoft.com/office/drawing/2014/main" id="{AB93F595-69BE-B884-B29B-D2D2E3083784}"/>
              </a:ext>
            </a:extLst>
          </p:cNvPr>
          <p:cNvPicPr>
            <a:picLocks noChangeAspect="1"/>
          </p:cNvPicPr>
          <p:nvPr/>
        </p:nvPicPr>
        <p:blipFill>
          <a:blip r:embed="rId4"/>
          <a:stretch>
            <a:fillRect/>
          </a:stretch>
        </p:blipFill>
        <p:spPr>
          <a:xfrm>
            <a:off x="821078" y="1324359"/>
            <a:ext cx="899650" cy="899650"/>
          </a:xfrm>
          <a:prstGeom prst="rect">
            <a:avLst/>
          </a:prstGeom>
        </p:spPr>
      </p:pic>
      <p:pic>
        <p:nvPicPr>
          <p:cNvPr id="10" name="圖片 9">
            <a:extLst>
              <a:ext uri="{FF2B5EF4-FFF2-40B4-BE49-F238E27FC236}">
                <a16:creationId xmlns:a16="http://schemas.microsoft.com/office/drawing/2014/main" id="{BFAE791F-B80E-CC37-0735-3DCA53FEC657}"/>
              </a:ext>
            </a:extLst>
          </p:cNvPr>
          <p:cNvPicPr>
            <a:picLocks noChangeAspect="1"/>
          </p:cNvPicPr>
          <p:nvPr/>
        </p:nvPicPr>
        <p:blipFill>
          <a:blip r:embed="rId5"/>
          <a:stretch>
            <a:fillRect/>
          </a:stretch>
        </p:blipFill>
        <p:spPr>
          <a:xfrm>
            <a:off x="388737" y="1522735"/>
            <a:ext cx="432341" cy="432341"/>
          </a:xfrm>
          <a:prstGeom prst="rect">
            <a:avLst/>
          </a:prstGeom>
        </p:spPr>
      </p:pic>
    </p:spTree>
    <p:extLst>
      <p:ext uri="{BB962C8B-B14F-4D97-AF65-F5344CB8AC3E}">
        <p14:creationId xmlns:p14="http://schemas.microsoft.com/office/powerpoint/2010/main" val="3935346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群組 31">
            <a:extLst>
              <a:ext uri="{FF2B5EF4-FFF2-40B4-BE49-F238E27FC236}">
                <a16:creationId xmlns:a16="http://schemas.microsoft.com/office/drawing/2014/main" id="{1E4D73B8-5B7A-BBDC-66BD-2F79ACEB264C}"/>
              </a:ext>
            </a:extLst>
          </p:cNvPr>
          <p:cNvGrpSpPr/>
          <p:nvPr/>
        </p:nvGrpSpPr>
        <p:grpSpPr>
          <a:xfrm>
            <a:off x="1527002" y="771550"/>
            <a:ext cx="6089996" cy="3332480"/>
            <a:chOff x="1715570" y="699542"/>
            <a:chExt cx="6089996" cy="3332480"/>
          </a:xfrm>
        </p:grpSpPr>
        <p:sp>
          <p:nvSpPr>
            <p:cNvPr id="27" name="橢圓 26">
              <a:extLst>
                <a:ext uri="{FF2B5EF4-FFF2-40B4-BE49-F238E27FC236}">
                  <a16:creationId xmlns:a16="http://schemas.microsoft.com/office/drawing/2014/main" id="{C9FB812A-C4EB-7FB5-67ED-6563301C3880}"/>
                </a:ext>
              </a:extLst>
            </p:cNvPr>
            <p:cNvSpPr/>
            <p:nvPr/>
          </p:nvSpPr>
          <p:spPr>
            <a:xfrm>
              <a:off x="6851291" y="2826996"/>
              <a:ext cx="954275" cy="919831"/>
            </a:xfrm>
            <a:prstGeom prst="ellipse">
              <a:avLst/>
            </a:prstGeom>
            <a:solidFill>
              <a:schemeClr val="accent5">
                <a:lumMod val="20000"/>
                <a:lumOff val="8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800">
                <a:latin typeface="ADLaM Display" panose="02010000000000000000" pitchFamily="2" charset="0"/>
                <a:cs typeface="ADLaM Display" panose="02010000000000000000" pitchFamily="2" charset="0"/>
              </a:endParaRPr>
            </a:p>
          </p:txBody>
        </p:sp>
        <p:sp>
          <p:nvSpPr>
            <p:cNvPr id="24" name="橢圓 23">
              <a:extLst>
                <a:ext uri="{FF2B5EF4-FFF2-40B4-BE49-F238E27FC236}">
                  <a16:creationId xmlns:a16="http://schemas.microsoft.com/office/drawing/2014/main" id="{2FFFD633-DC17-817C-8535-79C00742376C}"/>
                </a:ext>
              </a:extLst>
            </p:cNvPr>
            <p:cNvSpPr/>
            <p:nvPr/>
          </p:nvSpPr>
          <p:spPr>
            <a:xfrm>
              <a:off x="1946174" y="1363172"/>
              <a:ext cx="954275" cy="919831"/>
            </a:xfrm>
            <a:prstGeom prst="ellipse">
              <a:avLst/>
            </a:prstGeom>
            <a:solidFill>
              <a:schemeClr val="accent5">
                <a:lumMod val="20000"/>
                <a:lumOff val="8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800">
                <a:latin typeface="ADLaM Display" panose="02010000000000000000" pitchFamily="2" charset="0"/>
                <a:cs typeface="ADLaM Display" panose="02010000000000000000" pitchFamily="2" charset="0"/>
              </a:endParaRPr>
            </a:p>
          </p:txBody>
        </p:sp>
        <p:sp>
          <p:nvSpPr>
            <p:cNvPr id="21" name="橢圓 20">
              <a:extLst>
                <a:ext uri="{FF2B5EF4-FFF2-40B4-BE49-F238E27FC236}">
                  <a16:creationId xmlns:a16="http://schemas.microsoft.com/office/drawing/2014/main" id="{181E056F-D71A-ACEF-FF12-4386C972E479}"/>
                </a:ext>
              </a:extLst>
            </p:cNvPr>
            <p:cNvSpPr/>
            <p:nvPr/>
          </p:nvSpPr>
          <p:spPr>
            <a:xfrm>
              <a:off x="3693693" y="2441504"/>
              <a:ext cx="1224136" cy="1152128"/>
            </a:xfrm>
            <a:prstGeom prst="ellipse">
              <a:avLst/>
            </a:prstGeom>
            <a:solidFill>
              <a:schemeClr val="accent5">
                <a:lumMod val="20000"/>
                <a:lumOff val="8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800">
                <a:latin typeface="ADLaM Display" panose="02010000000000000000" pitchFamily="2" charset="0"/>
                <a:cs typeface="ADLaM Display" panose="02010000000000000000" pitchFamily="2" charset="0"/>
              </a:endParaRPr>
            </a:p>
          </p:txBody>
        </p:sp>
        <p:sp>
          <p:nvSpPr>
            <p:cNvPr id="20" name="橢圓 19">
              <a:extLst>
                <a:ext uri="{FF2B5EF4-FFF2-40B4-BE49-F238E27FC236}">
                  <a16:creationId xmlns:a16="http://schemas.microsoft.com/office/drawing/2014/main" id="{2F79A829-B618-3250-C790-6D5A616568D1}"/>
                </a:ext>
              </a:extLst>
            </p:cNvPr>
            <p:cNvSpPr/>
            <p:nvPr/>
          </p:nvSpPr>
          <p:spPr>
            <a:xfrm>
              <a:off x="5065897" y="1483580"/>
              <a:ext cx="1224136" cy="1152128"/>
            </a:xfrm>
            <a:prstGeom prst="ellipse">
              <a:avLst/>
            </a:prstGeom>
            <a:solidFill>
              <a:schemeClr val="accent5">
                <a:lumMod val="20000"/>
                <a:lumOff val="8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800">
                <a:latin typeface="ADLaM Display" panose="02010000000000000000" pitchFamily="2" charset="0"/>
                <a:cs typeface="ADLaM Display" panose="02010000000000000000" pitchFamily="2" charset="0"/>
              </a:endParaRPr>
            </a:p>
          </p:txBody>
        </p:sp>
        <p:sp>
          <p:nvSpPr>
            <p:cNvPr id="12" name="橢圓 11">
              <a:extLst>
                <a:ext uri="{FF2B5EF4-FFF2-40B4-BE49-F238E27FC236}">
                  <a16:creationId xmlns:a16="http://schemas.microsoft.com/office/drawing/2014/main" id="{0C66E2A0-A033-B76A-8D54-0A28AA3C7B75}"/>
                </a:ext>
              </a:extLst>
            </p:cNvPr>
            <p:cNvSpPr/>
            <p:nvPr/>
          </p:nvSpPr>
          <p:spPr>
            <a:xfrm>
              <a:off x="4788024" y="699542"/>
              <a:ext cx="1224136" cy="1152128"/>
            </a:xfrm>
            <a:prstGeom prst="ellipse">
              <a:avLst/>
            </a:prstGeom>
            <a:solidFill>
              <a:schemeClr val="accent5">
                <a:lumMod val="7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800">
                  <a:latin typeface="ADLaM Display" panose="02010000000000000000" pitchFamily="2" charset="0"/>
                  <a:ea typeface="ADLaM Display" panose="02010000000000000000" pitchFamily="2" charset="0"/>
                  <a:cs typeface="ADLaM Display" panose="02010000000000000000" pitchFamily="2" charset="0"/>
                </a:rPr>
                <a:t>?</a:t>
              </a:r>
              <a:endParaRPr lang="zh-TW" altLang="en-US" sz="2800">
                <a:latin typeface="ADLaM Display" panose="02010000000000000000" pitchFamily="2" charset="0"/>
                <a:cs typeface="ADLaM Display" panose="02010000000000000000" pitchFamily="2" charset="0"/>
              </a:endParaRPr>
            </a:p>
          </p:txBody>
        </p:sp>
        <p:sp>
          <p:nvSpPr>
            <p:cNvPr id="8" name="橢圓 7">
              <a:extLst>
                <a:ext uri="{FF2B5EF4-FFF2-40B4-BE49-F238E27FC236}">
                  <a16:creationId xmlns:a16="http://schemas.microsoft.com/office/drawing/2014/main" id="{AFEAA30E-A9C7-E9D5-F445-DF4F05AE8331}"/>
                </a:ext>
              </a:extLst>
            </p:cNvPr>
            <p:cNvSpPr/>
            <p:nvPr/>
          </p:nvSpPr>
          <p:spPr>
            <a:xfrm>
              <a:off x="3896261" y="1352417"/>
              <a:ext cx="669707" cy="642997"/>
            </a:xfrm>
            <a:prstGeom prst="ellipse">
              <a:avLst/>
            </a:prstGeom>
            <a:solidFill>
              <a:schemeClr val="accent5">
                <a:lumMod val="60000"/>
                <a:lumOff val="4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800">
                <a:latin typeface="ADLaM Display" panose="02010000000000000000" pitchFamily="2" charset="0"/>
                <a:cs typeface="ADLaM Display" panose="02010000000000000000" pitchFamily="2" charset="0"/>
              </a:endParaRPr>
            </a:p>
          </p:txBody>
        </p:sp>
        <p:sp>
          <p:nvSpPr>
            <p:cNvPr id="7" name="橢圓 6">
              <a:extLst>
                <a:ext uri="{FF2B5EF4-FFF2-40B4-BE49-F238E27FC236}">
                  <a16:creationId xmlns:a16="http://schemas.microsoft.com/office/drawing/2014/main" id="{5A5F655B-414A-4BCC-B665-B62359CD3329}"/>
                </a:ext>
              </a:extLst>
            </p:cNvPr>
            <p:cNvSpPr/>
            <p:nvPr/>
          </p:nvSpPr>
          <p:spPr>
            <a:xfrm>
              <a:off x="2617062" y="1459529"/>
              <a:ext cx="1224136" cy="1152128"/>
            </a:xfrm>
            <a:prstGeom prst="ellipse">
              <a:avLst/>
            </a:prstGeom>
            <a:solidFill>
              <a:schemeClr val="accent5">
                <a:lumMod val="7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800">
                <a:latin typeface="ADLaM Display" panose="02010000000000000000" pitchFamily="2" charset="0"/>
                <a:cs typeface="ADLaM Display" panose="02010000000000000000" pitchFamily="2" charset="0"/>
              </a:endParaRPr>
            </a:p>
          </p:txBody>
        </p:sp>
        <p:sp>
          <p:nvSpPr>
            <p:cNvPr id="9" name="橢圓 8">
              <a:extLst>
                <a:ext uri="{FF2B5EF4-FFF2-40B4-BE49-F238E27FC236}">
                  <a16:creationId xmlns:a16="http://schemas.microsoft.com/office/drawing/2014/main" id="{A0CCA95E-14F8-B357-579D-3C83FF6142B6}"/>
                </a:ext>
              </a:extLst>
            </p:cNvPr>
            <p:cNvSpPr/>
            <p:nvPr/>
          </p:nvSpPr>
          <p:spPr>
            <a:xfrm>
              <a:off x="4199978" y="3434706"/>
              <a:ext cx="360040" cy="380181"/>
            </a:xfrm>
            <a:prstGeom prst="ellipse">
              <a:avLst/>
            </a:prstGeom>
            <a:solidFill>
              <a:schemeClr val="accent5">
                <a:lumMod val="60000"/>
                <a:lumOff val="4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800">
                <a:latin typeface="ADLaM Display" panose="02010000000000000000" pitchFamily="2" charset="0"/>
                <a:cs typeface="ADLaM Display" panose="02010000000000000000" pitchFamily="2" charset="0"/>
              </a:endParaRPr>
            </a:p>
          </p:txBody>
        </p:sp>
        <p:sp>
          <p:nvSpPr>
            <p:cNvPr id="10" name="橢圓 9">
              <a:extLst>
                <a:ext uri="{FF2B5EF4-FFF2-40B4-BE49-F238E27FC236}">
                  <a16:creationId xmlns:a16="http://schemas.microsoft.com/office/drawing/2014/main" id="{1B5448E2-0BB6-46E7-1262-0AF35441CA00}"/>
                </a:ext>
              </a:extLst>
            </p:cNvPr>
            <p:cNvSpPr/>
            <p:nvPr/>
          </p:nvSpPr>
          <p:spPr>
            <a:xfrm>
              <a:off x="3067214" y="2879894"/>
              <a:ext cx="1224136" cy="1152128"/>
            </a:xfrm>
            <a:prstGeom prst="ellipse">
              <a:avLst/>
            </a:prstGeom>
            <a:solidFill>
              <a:schemeClr val="accent5">
                <a:lumMod val="7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800">
                  <a:latin typeface="ADLaM Display" panose="02010000000000000000" pitchFamily="2" charset="0"/>
                  <a:ea typeface="ADLaM Display" panose="02010000000000000000" pitchFamily="2" charset="0"/>
                  <a:cs typeface="ADLaM Display" panose="02010000000000000000" pitchFamily="2" charset="0"/>
                </a:rPr>
                <a:t>?</a:t>
              </a:r>
              <a:endParaRPr lang="zh-TW" altLang="en-US" sz="2800">
                <a:latin typeface="ADLaM Display" panose="02010000000000000000" pitchFamily="2" charset="0"/>
                <a:cs typeface="ADLaM Display" panose="02010000000000000000" pitchFamily="2" charset="0"/>
              </a:endParaRPr>
            </a:p>
          </p:txBody>
        </p:sp>
        <p:sp>
          <p:nvSpPr>
            <p:cNvPr id="11" name="橢圓 10">
              <a:extLst>
                <a:ext uri="{FF2B5EF4-FFF2-40B4-BE49-F238E27FC236}">
                  <a16:creationId xmlns:a16="http://schemas.microsoft.com/office/drawing/2014/main" id="{4DAC10E3-914B-3B57-7EFA-DA350CABA80A}"/>
                </a:ext>
              </a:extLst>
            </p:cNvPr>
            <p:cNvSpPr/>
            <p:nvPr/>
          </p:nvSpPr>
          <p:spPr>
            <a:xfrm>
              <a:off x="1715570" y="1213198"/>
              <a:ext cx="473220" cy="471218"/>
            </a:xfrm>
            <a:prstGeom prst="ellipse">
              <a:avLst/>
            </a:prstGeom>
            <a:solidFill>
              <a:schemeClr val="accent5">
                <a:lumMod val="60000"/>
                <a:lumOff val="4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800">
                <a:latin typeface="ADLaM Display" panose="02010000000000000000" pitchFamily="2" charset="0"/>
                <a:cs typeface="ADLaM Display" panose="02010000000000000000" pitchFamily="2" charset="0"/>
              </a:endParaRPr>
            </a:p>
          </p:txBody>
        </p:sp>
        <p:sp>
          <p:nvSpPr>
            <p:cNvPr id="13" name="橢圓 12">
              <a:extLst>
                <a:ext uri="{FF2B5EF4-FFF2-40B4-BE49-F238E27FC236}">
                  <a16:creationId xmlns:a16="http://schemas.microsoft.com/office/drawing/2014/main" id="{09437F8B-2843-75C2-6984-71098CC4E214}"/>
                </a:ext>
              </a:extLst>
            </p:cNvPr>
            <p:cNvSpPr/>
            <p:nvPr/>
          </p:nvSpPr>
          <p:spPr>
            <a:xfrm>
              <a:off x="6210306" y="1625851"/>
              <a:ext cx="644931" cy="610369"/>
            </a:xfrm>
            <a:prstGeom prst="ellipse">
              <a:avLst/>
            </a:prstGeom>
            <a:solidFill>
              <a:schemeClr val="accent5">
                <a:lumMod val="60000"/>
                <a:lumOff val="4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000">
                  <a:latin typeface="ADLaM Display" panose="02010000000000000000" pitchFamily="2" charset="0"/>
                  <a:cs typeface="ADLaM Display" panose="02010000000000000000" pitchFamily="2" charset="0"/>
                </a:rPr>
                <a:t>?</a:t>
              </a:r>
              <a:endParaRPr lang="zh-TW" altLang="en-US" sz="2000">
                <a:latin typeface="ADLaM Display" panose="02010000000000000000" pitchFamily="2" charset="0"/>
                <a:cs typeface="ADLaM Display" panose="02010000000000000000" pitchFamily="2" charset="0"/>
              </a:endParaRPr>
            </a:p>
          </p:txBody>
        </p:sp>
        <p:sp>
          <p:nvSpPr>
            <p:cNvPr id="14" name="橢圓 13">
              <a:extLst>
                <a:ext uri="{FF2B5EF4-FFF2-40B4-BE49-F238E27FC236}">
                  <a16:creationId xmlns:a16="http://schemas.microsoft.com/office/drawing/2014/main" id="{C524C1D9-8945-5655-97E1-3CCEA5BFED5B}"/>
                </a:ext>
              </a:extLst>
            </p:cNvPr>
            <p:cNvSpPr/>
            <p:nvPr/>
          </p:nvSpPr>
          <p:spPr>
            <a:xfrm>
              <a:off x="5852048" y="2346808"/>
              <a:ext cx="1224136" cy="1152128"/>
            </a:xfrm>
            <a:prstGeom prst="ellipse">
              <a:avLst/>
            </a:prstGeom>
            <a:solidFill>
              <a:schemeClr val="accent5">
                <a:lumMod val="7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800">
                <a:latin typeface="ADLaM Display" panose="02010000000000000000" pitchFamily="2" charset="0"/>
                <a:cs typeface="ADLaM Display" panose="02010000000000000000" pitchFamily="2" charset="0"/>
              </a:endParaRPr>
            </a:p>
          </p:txBody>
        </p:sp>
        <p:sp>
          <p:nvSpPr>
            <p:cNvPr id="15" name="文字方塊 14">
              <a:extLst>
                <a:ext uri="{FF2B5EF4-FFF2-40B4-BE49-F238E27FC236}">
                  <a16:creationId xmlns:a16="http://schemas.microsoft.com/office/drawing/2014/main" id="{37FBA588-A8B1-F018-1AED-CD5ED2926910}"/>
                </a:ext>
              </a:extLst>
            </p:cNvPr>
            <p:cNvSpPr txBox="1"/>
            <p:nvPr/>
          </p:nvSpPr>
          <p:spPr>
            <a:xfrm>
              <a:off x="3971566" y="2084132"/>
              <a:ext cx="1946367" cy="830997"/>
            </a:xfrm>
            <a:prstGeom prst="rect">
              <a:avLst/>
            </a:prstGeom>
            <a:noFill/>
          </p:spPr>
          <p:txBody>
            <a:bodyPr wrap="none" rtlCol="0">
              <a:spAutoFit/>
            </a:bodyPr>
            <a:lstStyle/>
            <a:p>
              <a:r>
                <a:rPr lang="en-US" altLang="zh-TW" sz="4800" b="1"/>
                <a:t>Q &amp; A</a:t>
              </a:r>
              <a:endParaRPr lang="zh-TW" altLang="en-US" sz="4800" b="1"/>
            </a:p>
          </p:txBody>
        </p:sp>
        <p:sp>
          <p:nvSpPr>
            <p:cNvPr id="16" name="橢圓 15">
              <a:extLst>
                <a:ext uri="{FF2B5EF4-FFF2-40B4-BE49-F238E27FC236}">
                  <a16:creationId xmlns:a16="http://schemas.microsoft.com/office/drawing/2014/main" id="{8D43780B-7263-C483-F84E-5EED3889E8B5}"/>
                </a:ext>
              </a:extLst>
            </p:cNvPr>
            <p:cNvSpPr/>
            <p:nvPr/>
          </p:nvSpPr>
          <p:spPr>
            <a:xfrm>
              <a:off x="3314563" y="2469365"/>
              <a:ext cx="473220" cy="471218"/>
            </a:xfrm>
            <a:prstGeom prst="ellipse">
              <a:avLst/>
            </a:prstGeom>
            <a:solidFill>
              <a:schemeClr val="accent5">
                <a:lumMod val="60000"/>
                <a:lumOff val="4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800">
                <a:latin typeface="ADLaM Display" panose="02010000000000000000" pitchFamily="2" charset="0"/>
                <a:cs typeface="ADLaM Display" panose="02010000000000000000" pitchFamily="2" charset="0"/>
              </a:endParaRPr>
            </a:p>
          </p:txBody>
        </p:sp>
        <p:sp>
          <p:nvSpPr>
            <p:cNvPr id="17" name="橢圓 16">
              <a:extLst>
                <a:ext uri="{FF2B5EF4-FFF2-40B4-BE49-F238E27FC236}">
                  <a16:creationId xmlns:a16="http://schemas.microsoft.com/office/drawing/2014/main" id="{4C5CA969-D071-9B53-D0D7-55E0B5185A38}"/>
                </a:ext>
              </a:extLst>
            </p:cNvPr>
            <p:cNvSpPr/>
            <p:nvPr/>
          </p:nvSpPr>
          <p:spPr>
            <a:xfrm>
              <a:off x="4685373" y="3123016"/>
              <a:ext cx="360040" cy="380181"/>
            </a:xfrm>
            <a:prstGeom prst="ellipse">
              <a:avLst/>
            </a:prstGeom>
            <a:solidFill>
              <a:schemeClr val="accent5">
                <a:lumMod val="5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800">
                <a:latin typeface="ADLaM Display" panose="02010000000000000000" pitchFamily="2" charset="0"/>
                <a:cs typeface="ADLaM Display" panose="02010000000000000000" pitchFamily="2" charset="0"/>
              </a:endParaRPr>
            </a:p>
          </p:txBody>
        </p:sp>
        <p:sp>
          <p:nvSpPr>
            <p:cNvPr id="18" name="橢圓 17">
              <a:extLst>
                <a:ext uri="{FF2B5EF4-FFF2-40B4-BE49-F238E27FC236}">
                  <a16:creationId xmlns:a16="http://schemas.microsoft.com/office/drawing/2014/main" id="{70E01953-8B43-3F62-842A-DACA0D5D4175}"/>
                </a:ext>
              </a:extLst>
            </p:cNvPr>
            <p:cNvSpPr/>
            <p:nvPr/>
          </p:nvSpPr>
          <p:spPr>
            <a:xfrm>
              <a:off x="5290097" y="3286911"/>
              <a:ext cx="669707" cy="642997"/>
            </a:xfrm>
            <a:prstGeom prst="ellipse">
              <a:avLst/>
            </a:prstGeom>
            <a:solidFill>
              <a:schemeClr val="accent5">
                <a:lumMod val="60000"/>
                <a:lumOff val="4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800">
                <a:latin typeface="ADLaM Display" panose="02010000000000000000" pitchFamily="2" charset="0"/>
                <a:cs typeface="ADLaM Display" panose="02010000000000000000" pitchFamily="2" charset="0"/>
              </a:endParaRPr>
            </a:p>
          </p:txBody>
        </p:sp>
        <p:sp>
          <p:nvSpPr>
            <p:cNvPr id="19" name="橢圓 18">
              <a:extLst>
                <a:ext uri="{FF2B5EF4-FFF2-40B4-BE49-F238E27FC236}">
                  <a16:creationId xmlns:a16="http://schemas.microsoft.com/office/drawing/2014/main" id="{47300CE3-0982-72B4-6F6F-986ED1E5EEDA}"/>
                </a:ext>
              </a:extLst>
            </p:cNvPr>
            <p:cNvSpPr/>
            <p:nvPr/>
          </p:nvSpPr>
          <p:spPr>
            <a:xfrm>
              <a:off x="6762643" y="3212424"/>
              <a:ext cx="473220" cy="471218"/>
            </a:xfrm>
            <a:prstGeom prst="ellipse">
              <a:avLst/>
            </a:prstGeom>
            <a:solidFill>
              <a:schemeClr val="accent5">
                <a:lumMod val="60000"/>
                <a:lumOff val="4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800">
                <a:latin typeface="ADLaM Display" panose="02010000000000000000" pitchFamily="2" charset="0"/>
                <a:cs typeface="ADLaM Display" panose="02010000000000000000" pitchFamily="2" charset="0"/>
              </a:endParaRPr>
            </a:p>
          </p:txBody>
        </p:sp>
        <p:sp>
          <p:nvSpPr>
            <p:cNvPr id="22" name="橢圓 21">
              <a:extLst>
                <a:ext uri="{FF2B5EF4-FFF2-40B4-BE49-F238E27FC236}">
                  <a16:creationId xmlns:a16="http://schemas.microsoft.com/office/drawing/2014/main" id="{2DD60DE2-44E3-797A-2529-5F3740387F7D}"/>
                </a:ext>
              </a:extLst>
            </p:cNvPr>
            <p:cNvSpPr/>
            <p:nvPr/>
          </p:nvSpPr>
          <p:spPr>
            <a:xfrm>
              <a:off x="3512936" y="1246057"/>
              <a:ext cx="473220" cy="471218"/>
            </a:xfrm>
            <a:prstGeom prst="ellipse">
              <a:avLst/>
            </a:prstGeom>
            <a:solidFill>
              <a:schemeClr val="accent5">
                <a:lumMod val="5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800">
                <a:latin typeface="ADLaM Display" panose="02010000000000000000" pitchFamily="2" charset="0"/>
                <a:cs typeface="ADLaM Display" panose="02010000000000000000" pitchFamily="2" charset="0"/>
              </a:endParaRPr>
            </a:p>
          </p:txBody>
        </p:sp>
        <p:sp>
          <p:nvSpPr>
            <p:cNvPr id="23" name="橢圓 22">
              <a:extLst>
                <a:ext uri="{FF2B5EF4-FFF2-40B4-BE49-F238E27FC236}">
                  <a16:creationId xmlns:a16="http://schemas.microsoft.com/office/drawing/2014/main" id="{87C0AA15-61BB-4B7D-9FA8-645E96E58CB1}"/>
                </a:ext>
              </a:extLst>
            </p:cNvPr>
            <p:cNvSpPr/>
            <p:nvPr/>
          </p:nvSpPr>
          <p:spPr>
            <a:xfrm>
              <a:off x="2848205" y="3549835"/>
              <a:ext cx="473220" cy="471218"/>
            </a:xfrm>
            <a:prstGeom prst="ellipse">
              <a:avLst/>
            </a:prstGeom>
            <a:solidFill>
              <a:schemeClr val="accent5">
                <a:lumMod val="5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800">
                <a:latin typeface="ADLaM Display" panose="02010000000000000000" pitchFamily="2" charset="0"/>
                <a:cs typeface="ADLaM Display" panose="02010000000000000000" pitchFamily="2" charset="0"/>
              </a:endParaRPr>
            </a:p>
          </p:txBody>
        </p:sp>
        <p:sp>
          <p:nvSpPr>
            <p:cNvPr id="25" name="橢圓 24">
              <a:extLst>
                <a:ext uri="{FF2B5EF4-FFF2-40B4-BE49-F238E27FC236}">
                  <a16:creationId xmlns:a16="http://schemas.microsoft.com/office/drawing/2014/main" id="{33BBEF37-B7E7-52D6-64B7-CCF81F24FB26}"/>
                </a:ext>
              </a:extLst>
            </p:cNvPr>
            <p:cNvSpPr/>
            <p:nvPr/>
          </p:nvSpPr>
          <p:spPr>
            <a:xfrm>
              <a:off x="6703172" y="1931035"/>
              <a:ext cx="477138" cy="474094"/>
            </a:xfrm>
            <a:prstGeom prst="ellipse">
              <a:avLst/>
            </a:prstGeom>
            <a:solidFill>
              <a:schemeClr val="accent5">
                <a:lumMod val="5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800">
                <a:latin typeface="ADLaM Display" panose="02010000000000000000" pitchFamily="2" charset="0"/>
                <a:cs typeface="ADLaM Display" panose="02010000000000000000" pitchFamily="2" charset="0"/>
              </a:endParaRPr>
            </a:p>
          </p:txBody>
        </p:sp>
        <p:sp>
          <p:nvSpPr>
            <p:cNvPr id="26" name="橢圓 25">
              <a:extLst>
                <a:ext uri="{FF2B5EF4-FFF2-40B4-BE49-F238E27FC236}">
                  <a16:creationId xmlns:a16="http://schemas.microsoft.com/office/drawing/2014/main" id="{F88680B2-14A8-5030-6204-FB22148EA94F}"/>
                </a:ext>
              </a:extLst>
            </p:cNvPr>
            <p:cNvSpPr/>
            <p:nvPr/>
          </p:nvSpPr>
          <p:spPr>
            <a:xfrm>
              <a:off x="1787419" y="1848523"/>
              <a:ext cx="473220" cy="471218"/>
            </a:xfrm>
            <a:prstGeom prst="ellipse">
              <a:avLst/>
            </a:prstGeom>
            <a:solidFill>
              <a:schemeClr val="accent5">
                <a:lumMod val="5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a:latin typeface="ADLaM Display" panose="02010000000000000000" pitchFamily="2" charset="0"/>
                  <a:cs typeface="ADLaM Display" panose="02010000000000000000" pitchFamily="2" charset="0"/>
                </a:rPr>
                <a:t>?</a:t>
              </a:r>
              <a:endParaRPr lang="zh-TW" altLang="en-US">
                <a:latin typeface="ADLaM Display" panose="02010000000000000000" pitchFamily="2" charset="0"/>
                <a:cs typeface="ADLaM Display" panose="02010000000000000000" pitchFamily="2" charset="0"/>
              </a:endParaRPr>
            </a:p>
          </p:txBody>
        </p:sp>
        <p:sp>
          <p:nvSpPr>
            <p:cNvPr id="28" name="橢圓 27">
              <a:extLst>
                <a:ext uri="{FF2B5EF4-FFF2-40B4-BE49-F238E27FC236}">
                  <a16:creationId xmlns:a16="http://schemas.microsoft.com/office/drawing/2014/main" id="{61B95450-FB30-F5B1-515B-7611F4C81210}"/>
                </a:ext>
              </a:extLst>
            </p:cNvPr>
            <p:cNvSpPr/>
            <p:nvPr/>
          </p:nvSpPr>
          <p:spPr>
            <a:xfrm>
              <a:off x="5777454" y="3171148"/>
              <a:ext cx="343800" cy="327788"/>
            </a:xfrm>
            <a:prstGeom prst="ellipse">
              <a:avLst/>
            </a:prstGeom>
            <a:solidFill>
              <a:schemeClr val="accent5">
                <a:lumMod val="20000"/>
                <a:lumOff val="8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800">
                <a:latin typeface="ADLaM Display" panose="02010000000000000000" pitchFamily="2" charset="0"/>
                <a:cs typeface="ADLaM Display" panose="02010000000000000000" pitchFamily="2" charset="0"/>
              </a:endParaRPr>
            </a:p>
          </p:txBody>
        </p:sp>
        <p:sp>
          <p:nvSpPr>
            <p:cNvPr id="29" name="橢圓 28">
              <a:extLst>
                <a:ext uri="{FF2B5EF4-FFF2-40B4-BE49-F238E27FC236}">
                  <a16:creationId xmlns:a16="http://schemas.microsoft.com/office/drawing/2014/main" id="{87839C75-D0BB-18BF-ADAA-283B5C4A6B29}"/>
                </a:ext>
              </a:extLst>
            </p:cNvPr>
            <p:cNvSpPr/>
            <p:nvPr/>
          </p:nvSpPr>
          <p:spPr>
            <a:xfrm>
              <a:off x="2434534" y="2436636"/>
              <a:ext cx="184818" cy="202745"/>
            </a:xfrm>
            <a:prstGeom prst="ellipse">
              <a:avLst/>
            </a:prstGeom>
            <a:solidFill>
              <a:schemeClr val="accent5">
                <a:lumMod val="60000"/>
                <a:lumOff val="4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800">
                <a:latin typeface="ADLaM Display" panose="02010000000000000000" pitchFamily="2" charset="0"/>
                <a:cs typeface="ADLaM Display" panose="02010000000000000000" pitchFamily="2" charset="0"/>
              </a:endParaRPr>
            </a:p>
          </p:txBody>
        </p:sp>
        <p:sp>
          <p:nvSpPr>
            <p:cNvPr id="30" name="橢圓 29">
              <a:extLst>
                <a:ext uri="{FF2B5EF4-FFF2-40B4-BE49-F238E27FC236}">
                  <a16:creationId xmlns:a16="http://schemas.microsoft.com/office/drawing/2014/main" id="{86332107-8447-9DE1-EC2D-03BA5ECC5F32}"/>
                </a:ext>
              </a:extLst>
            </p:cNvPr>
            <p:cNvSpPr/>
            <p:nvPr/>
          </p:nvSpPr>
          <p:spPr>
            <a:xfrm>
              <a:off x="6141807" y="990189"/>
              <a:ext cx="184818" cy="202745"/>
            </a:xfrm>
            <a:prstGeom prst="ellipse">
              <a:avLst/>
            </a:prstGeom>
            <a:solidFill>
              <a:schemeClr val="accent5">
                <a:lumMod val="60000"/>
                <a:lumOff val="4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800">
                <a:latin typeface="ADLaM Display" panose="02010000000000000000" pitchFamily="2" charset="0"/>
                <a:cs typeface="ADLaM Display" panose="02010000000000000000" pitchFamily="2" charset="0"/>
              </a:endParaRPr>
            </a:p>
          </p:txBody>
        </p:sp>
        <p:sp>
          <p:nvSpPr>
            <p:cNvPr id="31" name="橢圓 30">
              <a:extLst>
                <a:ext uri="{FF2B5EF4-FFF2-40B4-BE49-F238E27FC236}">
                  <a16:creationId xmlns:a16="http://schemas.microsoft.com/office/drawing/2014/main" id="{82008865-3248-49D7-CA61-183DF8F5E22C}"/>
                </a:ext>
              </a:extLst>
            </p:cNvPr>
            <p:cNvSpPr/>
            <p:nvPr/>
          </p:nvSpPr>
          <p:spPr>
            <a:xfrm>
              <a:off x="7613088" y="2872389"/>
              <a:ext cx="192478" cy="202745"/>
            </a:xfrm>
            <a:prstGeom prst="ellipse">
              <a:avLst/>
            </a:prstGeom>
            <a:solidFill>
              <a:schemeClr val="accent5">
                <a:lumMod val="60000"/>
                <a:lumOff val="4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2800">
                <a:latin typeface="ADLaM Display" panose="02010000000000000000" pitchFamily="2" charset="0"/>
                <a:cs typeface="ADLaM Display" panose="02010000000000000000" pitchFamily="2" charset="0"/>
              </a:endParaRPr>
            </a:p>
          </p:txBody>
        </p:sp>
      </p:grpSp>
    </p:spTree>
    <p:extLst>
      <p:ext uri="{BB962C8B-B14F-4D97-AF65-F5344CB8AC3E}">
        <p14:creationId xmlns:p14="http://schemas.microsoft.com/office/powerpoint/2010/main" val="1268245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1968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a:extLst>
              <a:ext uri="{FF2B5EF4-FFF2-40B4-BE49-F238E27FC236}">
                <a16:creationId xmlns:a16="http://schemas.microsoft.com/office/drawing/2014/main" id="{1A7FF165-85D5-B54F-7107-5A8C2F22E0D2}"/>
              </a:ext>
            </a:extLst>
          </p:cNvPr>
          <p:cNvSpPr/>
          <p:nvPr/>
        </p:nvSpPr>
        <p:spPr>
          <a:xfrm rot="5400000">
            <a:off x="-501774" y="501774"/>
            <a:ext cx="5143500" cy="4139952"/>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Segoe UI"/>
              <a:ea typeface="微軟正黑體"/>
              <a:cs typeface="+mn-cs"/>
            </a:endParaRPr>
          </a:p>
        </p:txBody>
      </p:sp>
      <p:sp>
        <p:nvSpPr>
          <p:cNvPr id="3" name="標題 1">
            <a:extLst>
              <a:ext uri="{FF2B5EF4-FFF2-40B4-BE49-F238E27FC236}">
                <a16:creationId xmlns:a16="http://schemas.microsoft.com/office/drawing/2014/main" id="{709498C7-679F-C5AC-DB9D-A83242027364}"/>
              </a:ext>
            </a:extLst>
          </p:cNvPr>
          <p:cNvSpPr txBox="1">
            <a:spLocks/>
          </p:cNvSpPr>
          <p:nvPr/>
        </p:nvSpPr>
        <p:spPr bwMode="auto">
          <a:xfrm>
            <a:off x="-124915" y="148885"/>
            <a:ext cx="2808312" cy="12249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lang="en-US" altLang="zh-TW" sz="3600" b="1" kern="0" noProof="0">
                <a:solidFill>
                  <a:schemeClr val="bg1"/>
                </a:solidFill>
                <a:effectLst/>
                <a:latin typeface="Franklin Gothic Demi" pitchFamily="34" charset="0"/>
                <a:ea typeface="+mj-ea"/>
                <a:cs typeface="+mj-cs"/>
              </a:defRPr>
            </a:lvl1pPr>
            <a:lvl2pPr algn="l" rtl="0" eaLnBrk="0" fontAlgn="base" hangingPunct="0">
              <a:spcBef>
                <a:spcPct val="0"/>
              </a:spcBef>
              <a:spcAft>
                <a:spcPct val="0"/>
              </a:spcAft>
              <a:defRPr kumimoji="1" sz="3600" b="1">
                <a:solidFill>
                  <a:schemeClr val="bg1"/>
                </a:solidFill>
                <a:latin typeface="Century Gothic" pitchFamily="34" charset="0"/>
                <a:ea typeface="微軟正黑體" pitchFamily="34" charset="-120"/>
              </a:defRPr>
            </a:lvl2pPr>
            <a:lvl3pPr algn="l" rtl="0" eaLnBrk="0" fontAlgn="base" hangingPunct="0">
              <a:spcBef>
                <a:spcPct val="0"/>
              </a:spcBef>
              <a:spcAft>
                <a:spcPct val="0"/>
              </a:spcAft>
              <a:defRPr kumimoji="1" sz="3600" b="1">
                <a:solidFill>
                  <a:schemeClr val="bg1"/>
                </a:solidFill>
                <a:latin typeface="Century Gothic" pitchFamily="34" charset="0"/>
                <a:ea typeface="微軟正黑體" pitchFamily="34" charset="-120"/>
              </a:defRPr>
            </a:lvl3pPr>
            <a:lvl4pPr algn="l" rtl="0" eaLnBrk="0" fontAlgn="base" hangingPunct="0">
              <a:spcBef>
                <a:spcPct val="0"/>
              </a:spcBef>
              <a:spcAft>
                <a:spcPct val="0"/>
              </a:spcAft>
              <a:defRPr kumimoji="1" sz="3600" b="1">
                <a:solidFill>
                  <a:schemeClr val="bg1"/>
                </a:solidFill>
                <a:latin typeface="Century Gothic" pitchFamily="34" charset="0"/>
                <a:ea typeface="微軟正黑體" pitchFamily="34" charset="-120"/>
              </a:defRPr>
            </a:lvl4pPr>
            <a:lvl5pPr algn="l" rtl="0" eaLnBrk="0" fontAlgn="base" hangingPunct="0">
              <a:spcBef>
                <a:spcPct val="0"/>
              </a:spcBef>
              <a:spcAft>
                <a:spcPct val="0"/>
              </a:spcAft>
              <a:defRPr kumimoji="1" sz="3600" b="1">
                <a:solidFill>
                  <a:schemeClr val="bg1"/>
                </a:solidFill>
                <a:latin typeface="Century Gothic" pitchFamily="34" charset="0"/>
                <a:ea typeface="微軟正黑體" pitchFamily="34"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zh-TW" altLang="en-US" sz="3200">
                <a:solidFill>
                  <a:prstClr val="white"/>
                </a:solidFill>
                <a:ea typeface="微軟正黑體"/>
              </a:rPr>
              <a:t>免責聲明</a:t>
            </a:r>
            <a:endParaRPr kumimoji="1" lang="en-US" altLang="zh-TW" sz="3200" b="1" i="0" u="none" strike="noStrike" kern="0" cap="none" spc="0" normalizeH="0" baseline="0" noProof="0">
              <a:ln>
                <a:noFill/>
              </a:ln>
              <a:solidFill>
                <a:prstClr val="white"/>
              </a:solidFill>
              <a:effectLst/>
              <a:uLnTx/>
              <a:uFillTx/>
              <a:latin typeface="Franklin Gothic Demi" pitchFamily="34" charset="0"/>
              <a:ea typeface="微軟正黑體"/>
              <a:cs typeface="+mj-cs"/>
            </a:endParaRPr>
          </a:p>
        </p:txBody>
      </p:sp>
      <p:pic>
        <p:nvPicPr>
          <p:cNvPr id="4" name="圖片 3">
            <a:extLst>
              <a:ext uri="{FF2B5EF4-FFF2-40B4-BE49-F238E27FC236}">
                <a16:creationId xmlns:a16="http://schemas.microsoft.com/office/drawing/2014/main" id="{AAAF6FC6-2760-5520-72D6-B4FB2E5D7C69}"/>
              </a:ext>
            </a:extLst>
          </p:cNvPr>
          <p:cNvPicPr>
            <a:picLocks noChangeAspect="1"/>
          </p:cNvPicPr>
          <p:nvPr/>
        </p:nvPicPr>
        <p:blipFill>
          <a:blip r:embed="rId2"/>
          <a:stretch>
            <a:fillRect/>
          </a:stretch>
        </p:blipFill>
        <p:spPr>
          <a:xfrm>
            <a:off x="683568" y="1203598"/>
            <a:ext cx="1008112" cy="1008112"/>
          </a:xfrm>
          <a:prstGeom prst="rect">
            <a:avLst/>
          </a:prstGeom>
        </p:spPr>
      </p:pic>
      <p:sp>
        <p:nvSpPr>
          <p:cNvPr id="6" name="內容版面配置區 1">
            <a:extLst>
              <a:ext uri="{FF2B5EF4-FFF2-40B4-BE49-F238E27FC236}">
                <a16:creationId xmlns:a16="http://schemas.microsoft.com/office/drawing/2014/main" id="{92534E63-3C08-14D9-B9EB-08750BDEB371}"/>
              </a:ext>
            </a:extLst>
          </p:cNvPr>
          <p:cNvSpPr txBox="1">
            <a:spLocks/>
          </p:cNvSpPr>
          <p:nvPr/>
        </p:nvSpPr>
        <p:spPr>
          <a:xfrm>
            <a:off x="3275856" y="1473409"/>
            <a:ext cx="5408717" cy="2466493"/>
          </a:xfrm>
          <a:prstGeom prst="rect">
            <a:avLst/>
          </a:prstGeom>
        </p:spPr>
        <p:txBody>
          <a:bodyPr/>
          <a:lstStyle>
            <a:lvl1pPr marL="342900" indent="-342900" algn="l" rtl="0" eaLnBrk="0" fontAlgn="base" hangingPunct="0">
              <a:spcBef>
                <a:spcPct val="20000"/>
              </a:spcBef>
              <a:spcAft>
                <a:spcPct val="0"/>
              </a:spcAft>
              <a:buChar char="•"/>
              <a:defRPr kumimoji="1">
                <a:solidFill>
                  <a:schemeClr val="bg1">
                    <a:lumMod val="50000"/>
                  </a:schemeClr>
                </a:solidFill>
                <a:latin typeface="Century Gothic" pitchFamily="34" charset="0"/>
                <a:ea typeface="+mn-ea"/>
                <a:cs typeface="+mn-cs"/>
              </a:defRPr>
            </a:lvl1pPr>
            <a:lvl2pPr marL="742950" indent="-285750" algn="l" rtl="0" eaLnBrk="0" fontAlgn="base" hangingPunct="0">
              <a:spcBef>
                <a:spcPct val="20000"/>
              </a:spcBef>
              <a:spcAft>
                <a:spcPct val="0"/>
              </a:spcAft>
              <a:buChar char="–"/>
              <a:defRPr kumimoji="1">
                <a:solidFill>
                  <a:schemeClr val="bg1">
                    <a:lumMod val="50000"/>
                  </a:schemeClr>
                </a:solidFill>
                <a:latin typeface="Century Gothic" pitchFamily="34" charset="0"/>
                <a:ea typeface="+mn-ea"/>
              </a:defRPr>
            </a:lvl2pPr>
            <a:lvl3pPr marL="1143000" indent="-228600" algn="l" rtl="0" eaLnBrk="0" fontAlgn="base" hangingPunct="0">
              <a:spcBef>
                <a:spcPct val="20000"/>
              </a:spcBef>
              <a:spcAft>
                <a:spcPct val="0"/>
              </a:spcAft>
              <a:buChar char="•"/>
              <a:defRPr kumimoji="1">
                <a:solidFill>
                  <a:schemeClr val="bg1">
                    <a:lumMod val="50000"/>
                  </a:schemeClr>
                </a:solidFill>
                <a:latin typeface="Century Gothic" pitchFamily="34" charset="0"/>
                <a:ea typeface="+mn-ea"/>
              </a:defRPr>
            </a:lvl3pPr>
            <a:lvl4pPr marL="1600200" indent="-228600" algn="l" rtl="0" eaLnBrk="0" fontAlgn="base" hangingPunct="0">
              <a:spcBef>
                <a:spcPct val="20000"/>
              </a:spcBef>
              <a:spcAft>
                <a:spcPct val="0"/>
              </a:spcAft>
              <a:buChar char="–"/>
              <a:defRPr kumimoji="1">
                <a:solidFill>
                  <a:schemeClr val="bg1">
                    <a:lumMod val="50000"/>
                  </a:schemeClr>
                </a:solidFill>
                <a:latin typeface="Century Gothic" pitchFamily="34" charset="0"/>
                <a:ea typeface="+mn-ea"/>
              </a:defRPr>
            </a:lvl4pPr>
            <a:lvl5pPr marL="2057400" indent="-228600" algn="l" rtl="0" eaLnBrk="0" fontAlgn="base" hangingPunct="0">
              <a:spcBef>
                <a:spcPct val="20000"/>
              </a:spcBef>
              <a:spcAft>
                <a:spcPct val="0"/>
              </a:spcAft>
              <a:buChar char="»"/>
              <a:defRPr kumimoji="1">
                <a:solidFill>
                  <a:schemeClr val="bg1">
                    <a:lumMod val="50000"/>
                  </a:schemeClr>
                </a:solidFill>
                <a:latin typeface="Century Gothic" pitchFamily="34" charset="0"/>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spcBef>
                <a:spcPts val="1200"/>
              </a:spcBef>
              <a:spcAft>
                <a:spcPts val="1200"/>
              </a:spcAft>
              <a:buFont typeface="Wingdings" panose="05000000000000000000" pitchFamily="2" charset="2"/>
              <a:buChar char="p"/>
            </a:pPr>
            <a:r>
              <a:rPr lang="zh-TW" altLang="en-US" sz="1600" b="1" kern="0">
                <a:solidFill>
                  <a:schemeClr val="tx1"/>
                </a:solidFill>
                <a:latin typeface="+mj-ea"/>
                <a:ea typeface="+mj-ea"/>
              </a:rPr>
              <a:t>本資料可能包含對於未來展望的表述。該類表述是基於對現況的預期，但同時受限於已知或未知風險或不確定性的影響。因此實際結果將可能明顯不同於表述內容。 </a:t>
            </a:r>
          </a:p>
          <a:p>
            <a:pPr>
              <a:spcBef>
                <a:spcPts val="1200"/>
              </a:spcBef>
              <a:spcAft>
                <a:spcPts val="1200"/>
              </a:spcAft>
              <a:buFont typeface="Wingdings" panose="05000000000000000000" pitchFamily="2" charset="2"/>
              <a:buChar char="p"/>
            </a:pPr>
            <a:r>
              <a:rPr lang="zh-TW" altLang="en-US" sz="1600" b="1" kern="0">
                <a:solidFill>
                  <a:schemeClr val="tx1"/>
                </a:solidFill>
                <a:latin typeface="+mj-ea"/>
                <a:ea typeface="+mj-ea"/>
              </a:rPr>
              <a:t>除法令要求外，公司並無義務因應新資訊的產生或未來事件的發生主動更新對未來展望的表述。 </a:t>
            </a:r>
          </a:p>
          <a:p>
            <a:pPr>
              <a:spcBef>
                <a:spcPts val="1200"/>
              </a:spcBef>
              <a:spcAft>
                <a:spcPts val="1200"/>
              </a:spcAft>
              <a:buFont typeface="Wingdings" panose="05000000000000000000" pitchFamily="2" charset="2"/>
              <a:buChar char="p"/>
            </a:pPr>
            <a:r>
              <a:rPr lang="zh-TW" altLang="en-US" sz="1600" b="1" kern="0">
                <a:solidFill>
                  <a:schemeClr val="tx1"/>
                </a:solidFill>
                <a:latin typeface="+mj-ea"/>
                <a:ea typeface="+mj-ea"/>
              </a:rPr>
              <a:t>本簡報財務數字係依據國際財務報導準則編製</a:t>
            </a:r>
            <a:r>
              <a:rPr lang="en-US" altLang="zh-TW" sz="1600" b="1" kern="0">
                <a:solidFill>
                  <a:schemeClr val="tx1"/>
                </a:solidFill>
                <a:latin typeface="+mj-ea"/>
                <a:ea typeface="+mj-ea"/>
              </a:rPr>
              <a:t>; </a:t>
            </a:r>
            <a:r>
              <a:rPr lang="zh-TW" altLang="en-US" sz="1600" b="1" kern="0">
                <a:solidFill>
                  <a:schemeClr val="tx1"/>
                </a:solidFill>
                <a:latin typeface="+mj-ea"/>
                <a:ea typeface="+mj-ea"/>
              </a:rPr>
              <a:t>合併數字係經由會計師核閱</a:t>
            </a:r>
            <a:r>
              <a:rPr lang="en-US" altLang="zh-TW" sz="1600" b="1" kern="0">
                <a:solidFill>
                  <a:schemeClr val="tx1"/>
                </a:solidFill>
                <a:latin typeface="+mj-ea"/>
                <a:ea typeface="+mj-ea"/>
              </a:rPr>
              <a:t>/</a:t>
            </a:r>
            <a:r>
              <a:rPr lang="zh-TW" altLang="en-US" sz="1600" b="1" kern="0">
                <a:solidFill>
                  <a:schemeClr val="tx1"/>
                </a:solidFill>
                <a:latin typeface="+mj-ea"/>
                <a:ea typeface="+mj-ea"/>
              </a:rPr>
              <a:t>查核簽證。</a:t>
            </a:r>
            <a:endParaRPr lang="zh-TW" altLang="en-US" sz="1600" kern="0">
              <a:solidFill>
                <a:schemeClr val="tx1"/>
              </a:solidFill>
              <a:latin typeface="+mj-ea"/>
              <a:ea typeface="+mj-ea"/>
            </a:endParaRPr>
          </a:p>
        </p:txBody>
      </p:sp>
    </p:spTree>
    <p:extLst>
      <p:ext uri="{BB962C8B-B14F-4D97-AF65-F5344CB8AC3E}">
        <p14:creationId xmlns:p14="http://schemas.microsoft.com/office/powerpoint/2010/main" val="2848815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BE0CF-B33B-0266-14EF-0108B94AF250}"/>
            </a:ext>
          </a:extLst>
        </p:cNvPr>
        <p:cNvGrpSpPr/>
        <p:nvPr/>
      </p:nvGrpSpPr>
      <p:grpSpPr>
        <a:xfrm>
          <a:off x="0" y="0"/>
          <a:ext cx="0" cy="0"/>
          <a:chOff x="0" y="0"/>
          <a:chExt cx="0" cy="0"/>
        </a:xfrm>
      </p:grpSpPr>
      <p:sp>
        <p:nvSpPr>
          <p:cNvPr id="2" name="直角三角形 1">
            <a:extLst>
              <a:ext uri="{FF2B5EF4-FFF2-40B4-BE49-F238E27FC236}">
                <a16:creationId xmlns:a16="http://schemas.microsoft.com/office/drawing/2014/main" id="{7B776344-5569-0BB3-E006-FD88B12EA33F}"/>
              </a:ext>
            </a:extLst>
          </p:cNvPr>
          <p:cNvSpPr/>
          <p:nvPr/>
        </p:nvSpPr>
        <p:spPr>
          <a:xfrm rot="5400000">
            <a:off x="-501774" y="501774"/>
            <a:ext cx="5143500" cy="4139952"/>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Segoe UI"/>
              <a:ea typeface="微軟正黑體"/>
              <a:cs typeface="+mn-cs"/>
            </a:endParaRPr>
          </a:p>
        </p:txBody>
      </p:sp>
      <p:sp>
        <p:nvSpPr>
          <p:cNvPr id="3" name="標題 1">
            <a:extLst>
              <a:ext uri="{FF2B5EF4-FFF2-40B4-BE49-F238E27FC236}">
                <a16:creationId xmlns:a16="http://schemas.microsoft.com/office/drawing/2014/main" id="{D079EFFF-69CC-9FE9-B920-E0F1E9BB9C15}"/>
              </a:ext>
            </a:extLst>
          </p:cNvPr>
          <p:cNvSpPr txBox="1">
            <a:spLocks/>
          </p:cNvSpPr>
          <p:nvPr/>
        </p:nvSpPr>
        <p:spPr bwMode="auto">
          <a:xfrm>
            <a:off x="-44418" y="219064"/>
            <a:ext cx="2808312" cy="12249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lang="en-US" altLang="zh-TW" sz="3600" b="1" kern="0" noProof="0">
                <a:solidFill>
                  <a:schemeClr val="bg1"/>
                </a:solidFill>
                <a:effectLst/>
                <a:latin typeface="Franklin Gothic Demi" pitchFamily="34" charset="0"/>
                <a:ea typeface="+mj-ea"/>
                <a:cs typeface="+mj-cs"/>
              </a:defRPr>
            </a:lvl1pPr>
            <a:lvl2pPr algn="l" rtl="0" eaLnBrk="0" fontAlgn="base" hangingPunct="0">
              <a:spcBef>
                <a:spcPct val="0"/>
              </a:spcBef>
              <a:spcAft>
                <a:spcPct val="0"/>
              </a:spcAft>
              <a:defRPr kumimoji="1" sz="3600" b="1">
                <a:solidFill>
                  <a:schemeClr val="bg1"/>
                </a:solidFill>
                <a:latin typeface="Century Gothic" pitchFamily="34" charset="0"/>
                <a:ea typeface="微軟正黑體" pitchFamily="34" charset="-120"/>
              </a:defRPr>
            </a:lvl2pPr>
            <a:lvl3pPr algn="l" rtl="0" eaLnBrk="0" fontAlgn="base" hangingPunct="0">
              <a:spcBef>
                <a:spcPct val="0"/>
              </a:spcBef>
              <a:spcAft>
                <a:spcPct val="0"/>
              </a:spcAft>
              <a:defRPr kumimoji="1" sz="3600" b="1">
                <a:solidFill>
                  <a:schemeClr val="bg1"/>
                </a:solidFill>
                <a:latin typeface="Century Gothic" pitchFamily="34" charset="0"/>
                <a:ea typeface="微軟正黑體" pitchFamily="34" charset="-120"/>
              </a:defRPr>
            </a:lvl3pPr>
            <a:lvl4pPr algn="l" rtl="0" eaLnBrk="0" fontAlgn="base" hangingPunct="0">
              <a:spcBef>
                <a:spcPct val="0"/>
              </a:spcBef>
              <a:spcAft>
                <a:spcPct val="0"/>
              </a:spcAft>
              <a:defRPr kumimoji="1" sz="3600" b="1">
                <a:solidFill>
                  <a:schemeClr val="bg1"/>
                </a:solidFill>
                <a:latin typeface="Century Gothic" pitchFamily="34" charset="0"/>
                <a:ea typeface="微軟正黑體" pitchFamily="34" charset="-120"/>
              </a:defRPr>
            </a:lvl4pPr>
            <a:lvl5pPr algn="l" rtl="0" eaLnBrk="0" fontAlgn="base" hangingPunct="0">
              <a:spcBef>
                <a:spcPct val="0"/>
              </a:spcBef>
              <a:spcAft>
                <a:spcPct val="0"/>
              </a:spcAft>
              <a:defRPr kumimoji="1" sz="3600" b="1">
                <a:solidFill>
                  <a:schemeClr val="bg1"/>
                </a:solidFill>
                <a:latin typeface="Century Gothic" pitchFamily="34" charset="0"/>
                <a:ea typeface="微軟正黑體" pitchFamily="34"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zh-TW" sz="3200" b="1" i="0" u="none" strike="noStrike" kern="0" cap="none" spc="0" normalizeH="0" baseline="0" noProof="0" dirty="0">
                <a:ln>
                  <a:noFill/>
                </a:ln>
                <a:solidFill>
                  <a:prstClr val="white"/>
                </a:solidFill>
                <a:effectLst/>
                <a:uLnTx/>
                <a:uFillTx/>
                <a:latin typeface="Franklin Gothic Demi" pitchFamily="34" charset="0"/>
                <a:ea typeface="微軟正黑體"/>
                <a:cs typeface="+mj-cs"/>
              </a:rPr>
              <a:t>2025</a:t>
            </a:r>
            <a:r>
              <a:rPr lang="en-US" altLang="zh-TW" sz="3200" dirty="0">
                <a:solidFill>
                  <a:prstClr val="white"/>
                </a:solidFill>
                <a:ea typeface="微軟正黑體"/>
              </a:rPr>
              <a:t>Q</a:t>
            </a:r>
            <a:r>
              <a:rPr kumimoji="1" lang="en-US" altLang="zh-TW" sz="3200" b="1" i="0" u="none" strike="noStrike" kern="0" cap="none" spc="0" normalizeH="0" baseline="0" noProof="0" dirty="0">
                <a:ln>
                  <a:noFill/>
                </a:ln>
                <a:solidFill>
                  <a:prstClr val="white"/>
                </a:solidFill>
                <a:effectLst/>
                <a:uLnTx/>
                <a:uFillTx/>
                <a:latin typeface="Franklin Gothic Demi" pitchFamily="34" charset="0"/>
                <a:ea typeface="微軟正黑體"/>
                <a:cs typeface="+mj-cs"/>
              </a:rPr>
              <a:t>2</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3200" b="1" i="0" u="none" strike="noStrike" kern="0" cap="none" spc="0" normalizeH="0" baseline="0" noProof="0" dirty="0">
                <a:ln>
                  <a:noFill/>
                </a:ln>
                <a:solidFill>
                  <a:prstClr val="white"/>
                </a:solidFill>
                <a:effectLst/>
                <a:uLnTx/>
                <a:uFillTx/>
                <a:latin typeface="Franklin Gothic Demi" pitchFamily="34" charset="0"/>
                <a:ea typeface="微軟正黑體"/>
                <a:cs typeface="+mj-cs"/>
              </a:rPr>
              <a:t>營運成果</a:t>
            </a:r>
            <a:endParaRPr kumimoji="1" lang="en-US" altLang="zh-TW" sz="3200" b="1" i="0" u="none" strike="noStrike" kern="0" cap="none" spc="0" normalizeH="0" baseline="0" noProof="0" dirty="0">
              <a:ln>
                <a:noFill/>
              </a:ln>
              <a:solidFill>
                <a:prstClr val="white"/>
              </a:solidFill>
              <a:effectLst/>
              <a:uLnTx/>
              <a:uFillTx/>
              <a:latin typeface="Franklin Gothic Demi" pitchFamily="34" charset="0"/>
              <a:ea typeface="微軟正黑體"/>
              <a:cs typeface="+mj-cs"/>
            </a:endParaRPr>
          </a:p>
        </p:txBody>
      </p:sp>
      <p:pic>
        <p:nvPicPr>
          <p:cNvPr id="4" name="圖片 3">
            <a:extLst>
              <a:ext uri="{FF2B5EF4-FFF2-40B4-BE49-F238E27FC236}">
                <a16:creationId xmlns:a16="http://schemas.microsoft.com/office/drawing/2014/main" id="{E2FA8283-333C-2C37-8243-193082903841}"/>
              </a:ext>
            </a:extLst>
          </p:cNvPr>
          <p:cNvPicPr>
            <a:picLocks noChangeAspect="1"/>
          </p:cNvPicPr>
          <p:nvPr/>
        </p:nvPicPr>
        <p:blipFill>
          <a:blip r:embed="rId2"/>
          <a:stretch>
            <a:fillRect/>
          </a:stretch>
        </p:blipFill>
        <p:spPr>
          <a:xfrm>
            <a:off x="770550" y="1433331"/>
            <a:ext cx="1008112" cy="1008112"/>
          </a:xfrm>
          <a:prstGeom prst="rect">
            <a:avLst/>
          </a:prstGeom>
        </p:spPr>
      </p:pic>
      <p:sp>
        <p:nvSpPr>
          <p:cNvPr id="6" name="矩形: 剪去單一角落 5">
            <a:extLst>
              <a:ext uri="{FF2B5EF4-FFF2-40B4-BE49-F238E27FC236}">
                <a16:creationId xmlns:a16="http://schemas.microsoft.com/office/drawing/2014/main" id="{ACE03373-08DD-CB2A-209F-F0B256E078A1}"/>
              </a:ext>
            </a:extLst>
          </p:cNvPr>
          <p:cNvSpPr/>
          <p:nvPr/>
        </p:nvSpPr>
        <p:spPr>
          <a:xfrm>
            <a:off x="3491880" y="1083054"/>
            <a:ext cx="2530121" cy="1560703"/>
          </a:xfrm>
          <a:prstGeom prst="snip1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圓角 7">
            <a:extLst>
              <a:ext uri="{FF2B5EF4-FFF2-40B4-BE49-F238E27FC236}">
                <a16:creationId xmlns:a16="http://schemas.microsoft.com/office/drawing/2014/main" id="{BB214C16-119F-8DB3-9818-370F14513A94}"/>
              </a:ext>
            </a:extLst>
          </p:cNvPr>
          <p:cNvSpPr/>
          <p:nvPr/>
        </p:nvSpPr>
        <p:spPr>
          <a:xfrm>
            <a:off x="3633817" y="915566"/>
            <a:ext cx="1978933" cy="360040"/>
          </a:xfrm>
          <a:prstGeom prst="roundRect">
            <a:avLst/>
          </a:prstGeom>
          <a:solidFill>
            <a:schemeClr val="accent5">
              <a:lumMod val="5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1500" b="1" dirty="0">
                <a:solidFill>
                  <a:schemeClr val="bg1"/>
                </a:solidFill>
              </a:rPr>
              <a:t>營業收入</a:t>
            </a:r>
            <a:endParaRPr lang="en-US" altLang="zh-TW" sz="1500" b="1" dirty="0">
              <a:solidFill>
                <a:schemeClr val="bg1"/>
              </a:solidFill>
            </a:endParaRPr>
          </a:p>
        </p:txBody>
      </p:sp>
      <p:sp>
        <p:nvSpPr>
          <p:cNvPr id="9" name="文字方塊 8">
            <a:extLst>
              <a:ext uri="{FF2B5EF4-FFF2-40B4-BE49-F238E27FC236}">
                <a16:creationId xmlns:a16="http://schemas.microsoft.com/office/drawing/2014/main" id="{39579444-BFA6-0D45-7375-2511636E3B5D}"/>
              </a:ext>
            </a:extLst>
          </p:cNvPr>
          <p:cNvSpPr txBox="1"/>
          <p:nvPr/>
        </p:nvSpPr>
        <p:spPr>
          <a:xfrm>
            <a:off x="3740894" y="1433331"/>
            <a:ext cx="1978933" cy="338554"/>
          </a:xfrm>
          <a:prstGeom prst="rect">
            <a:avLst/>
          </a:prstGeom>
          <a:noFill/>
        </p:spPr>
        <p:txBody>
          <a:bodyPr wrap="square">
            <a:spAutoFit/>
          </a:bodyPr>
          <a:lstStyle/>
          <a:p>
            <a:pPr algn="ctr">
              <a:spcBef>
                <a:spcPts val="600"/>
              </a:spcBef>
            </a:pPr>
            <a:r>
              <a:rPr lang="en-US" altLang="zh-TW" sz="1600" b="1" dirty="0">
                <a:solidFill>
                  <a:schemeClr val="tx1"/>
                </a:solidFill>
              </a:rPr>
              <a:t>NT$5,443M</a:t>
            </a:r>
          </a:p>
        </p:txBody>
      </p:sp>
      <p:sp>
        <p:nvSpPr>
          <p:cNvPr id="10" name="文字方塊 9">
            <a:extLst>
              <a:ext uri="{FF2B5EF4-FFF2-40B4-BE49-F238E27FC236}">
                <a16:creationId xmlns:a16="http://schemas.microsoft.com/office/drawing/2014/main" id="{60D8A341-2370-7C41-3E9E-5F6A156A9237}"/>
              </a:ext>
            </a:extLst>
          </p:cNvPr>
          <p:cNvSpPr txBox="1"/>
          <p:nvPr/>
        </p:nvSpPr>
        <p:spPr>
          <a:xfrm>
            <a:off x="3891053" y="1991904"/>
            <a:ext cx="817617" cy="492443"/>
          </a:xfrm>
          <a:prstGeom prst="rect">
            <a:avLst/>
          </a:prstGeom>
          <a:noFill/>
          <a:ln>
            <a:noFill/>
          </a:ln>
        </p:spPr>
        <p:txBody>
          <a:bodyPr wrap="square" lIns="91440" tIns="45720" rIns="91440" bIns="45720" rtlCol="0" anchor="t">
            <a:spAutoFit/>
          </a:bodyPr>
          <a:lstStyle/>
          <a:p>
            <a:pPr algn="ctr"/>
            <a:r>
              <a:rPr lang="en-US" altLang="zh-TW" sz="1300" b="1" dirty="0"/>
              <a:t>QoQ</a:t>
            </a:r>
          </a:p>
          <a:p>
            <a:pPr algn="ctr"/>
            <a:r>
              <a:rPr lang="en-US" altLang="zh-TW" sz="1300" b="1" dirty="0"/>
              <a:t>+31.0%</a:t>
            </a:r>
            <a:endParaRPr lang="zh-TW" altLang="en-US" sz="1300" b="1" dirty="0"/>
          </a:p>
        </p:txBody>
      </p:sp>
      <p:sp>
        <p:nvSpPr>
          <p:cNvPr id="12" name="文字方塊 11">
            <a:extLst>
              <a:ext uri="{FF2B5EF4-FFF2-40B4-BE49-F238E27FC236}">
                <a16:creationId xmlns:a16="http://schemas.microsoft.com/office/drawing/2014/main" id="{45E600C1-DB38-6D93-3A74-D9E9675D82DB}"/>
              </a:ext>
            </a:extLst>
          </p:cNvPr>
          <p:cNvSpPr txBox="1"/>
          <p:nvPr/>
        </p:nvSpPr>
        <p:spPr>
          <a:xfrm>
            <a:off x="4797854" y="1992835"/>
            <a:ext cx="795635" cy="492443"/>
          </a:xfrm>
          <a:prstGeom prst="rect">
            <a:avLst/>
          </a:prstGeom>
          <a:noFill/>
          <a:ln>
            <a:noFill/>
          </a:ln>
        </p:spPr>
        <p:txBody>
          <a:bodyPr wrap="square" lIns="91440" tIns="45720" rIns="91440" bIns="45720" rtlCol="0" anchor="t">
            <a:spAutoFit/>
          </a:bodyPr>
          <a:lstStyle/>
          <a:p>
            <a:pPr algn="ctr"/>
            <a:r>
              <a:rPr lang="en-US" altLang="zh-TW" sz="1300" b="1" dirty="0"/>
              <a:t>YoY</a:t>
            </a:r>
          </a:p>
          <a:p>
            <a:pPr algn="ctr"/>
            <a:r>
              <a:rPr lang="en-US" altLang="zh-TW" sz="1300" b="1" dirty="0"/>
              <a:t>+50.9%</a:t>
            </a:r>
            <a:endParaRPr lang="zh-TW" altLang="en-US" sz="1300" b="1" dirty="0"/>
          </a:p>
        </p:txBody>
      </p:sp>
      <p:sp>
        <p:nvSpPr>
          <p:cNvPr id="13" name="矩形: 剪去單一角落 12">
            <a:extLst>
              <a:ext uri="{FF2B5EF4-FFF2-40B4-BE49-F238E27FC236}">
                <a16:creationId xmlns:a16="http://schemas.microsoft.com/office/drawing/2014/main" id="{5054ABC0-4FA3-FB70-8E32-563678F0434E}"/>
              </a:ext>
            </a:extLst>
          </p:cNvPr>
          <p:cNvSpPr/>
          <p:nvPr/>
        </p:nvSpPr>
        <p:spPr>
          <a:xfrm>
            <a:off x="6293121" y="1083054"/>
            <a:ext cx="2530121" cy="1560703"/>
          </a:xfrm>
          <a:prstGeom prst="snip1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圓角 13">
            <a:extLst>
              <a:ext uri="{FF2B5EF4-FFF2-40B4-BE49-F238E27FC236}">
                <a16:creationId xmlns:a16="http://schemas.microsoft.com/office/drawing/2014/main" id="{24FA82C1-F0FC-CF45-1B69-B195F7A07F22}"/>
              </a:ext>
            </a:extLst>
          </p:cNvPr>
          <p:cNvSpPr/>
          <p:nvPr/>
        </p:nvSpPr>
        <p:spPr>
          <a:xfrm>
            <a:off x="6435058" y="915566"/>
            <a:ext cx="1978933" cy="360040"/>
          </a:xfrm>
          <a:prstGeom prst="roundRect">
            <a:avLst/>
          </a:prstGeom>
          <a:solidFill>
            <a:schemeClr val="accent5">
              <a:lumMod val="5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1500" b="1">
                <a:solidFill>
                  <a:schemeClr val="bg1"/>
                </a:solidFill>
              </a:rPr>
              <a:t>毛利</a:t>
            </a:r>
            <a:endParaRPr lang="en-US" altLang="zh-TW" sz="1500" b="1">
              <a:solidFill>
                <a:schemeClr val="bg1"/>
              </a:solidFill>
            </a:endParaRPr>
          </a:p>
        </p:txBody>
      </p:sp>
      <p:sp>
        <p:nvSpPr>
          <p:cNvPr id="15" name="文字方塊 14">
            <a:extLst>
              <a:ext uri="{FF2B5EF4-FFF2-40B4-BE49-F238E27FC236}">
                <a16:creationId xmlns:a16="http://schemas.microsoft.com/office/drawing/2014/main" id="{4489E65F-1276-B070-98AE-CB58D0FAD5E7}"/>
              </a:ext>
            </a:extLst>
          </p:cNvPr>
          <p:cNvSpPr txBox="1"/>
          <p:nvPr/>
        </p:nvSpPr>
        <p:spPr>
          <a:xfrm>
            <a:off x="6502907" y="1433331"/>
            <a:ext cx="1978933" cy="338554"/>
          </a:xfrm>
          <a:prstGeom prst="rect">
            <a:avLst/>
          </a:prstGeom>
          <a:noFill/>
        </p:spPr>
        <p:txBody>
          <a:bodyPr wrap="square">
            <a:spAutoFit/>
          </a:bodyPr>
          <a:lstStyle/>
          <a:p>
            <a:pPr algn="ctr">
              <a:spcBef>
                <a:spcPts val="600"/>
              </a:spcBef>
            </a:pPr>
            <a:r>
              <a:rPr lang="en-US" altLang="zh-TW" sz="1600" b="1" dirty="0">
                <a:solidFill>
                  <a:schemeClr val="tx1"/>
                </a:solidFill>
              </a:rPr>
              <a:t>NT$ 1,628M</a:t>
            </a:r>
          </a:p>
        </p:txBody>
      </p:sp>
      <p:sp>
        <p:nvSpPr>
          <p:cNvPr id="16" name="文字方塊 15">
            <a:extLst>
              <a:ext uri="{FF2B5EF4-FFF2-40B4-BE49-F238E27FC236}">
                <a16:creationId xmlns:a16="http://schemas.microsoft.com/office/drawing/2014/main" id="{ECA80D33-5E46-99A6-A9EE-3C9A737C68CD}"/>
              </a:ext>
            </a:extLst>
          </p:cNvPr>
          <p:cNvSpPr txBox="1"/>
          <p:nvPr/>
        </p:nvSpPr>
        <p:spPr>
          <a:xfrm>
            <a:off x="6359880" y="1991904"/>
            <a:ext cx="773656" cy="492443"/>
          </a:xfrm>
          <a:prstGeom prst="rect">
            <a:avLst/>
          </a:prstGeom>
          <a:noFill/>
          <a:ln>
            <a:noFill/>
          </a:ln>
        </p:spPr>
        <p:txBody>
          <a:bodyPr wrap="square" rtlCol="0">
            <a:spAutoFit/>
          </a:bodyPr>
          <a:lstStyle/>
          <a:p>
            <a:pPr algn="ctr"/>
            <a:r>
              <a:rPr lang="en-US" altLang="zh-TW" sz="1300" b="1" dirty="0"/>
              <a:t>QoQ</a:t>
            </a:r>
          </a:p>
          <a:p>
            <a:pPr algn="ctr"/>
            <a:r>
              <a:rPr lang="en-US" altLang="zh-TW" sz="1300" b="1" dirty="0"/>
              <a:t>+35.8%</a:t>
            </a:r>
            <a:endParaRPr lang="zh-TW" altLang="en-US" sz="1300" b="1" dirty="0"/>
          </a:p>
        </p:txBody>
      </p:sp>
      <p:sp>
        <p:nvSpPr>
          <p:cNvPr id="17" name="文字方塊 16">
            <a:extLst>
              <a:ext uri="{FF2B5EF4-FFF2-40B4-BE49-F238E27FC236}">
                <a16:creationId xmlns:a16="http://schemas.microsoft.com/office/drawing/2014/main" id="{E138840C-F2A5-3151-8B3B-80184E9F5C37}"/>
              </a:ext>
            </a:extLst>
          </p:cNvPr>
          <p:cNvSpPr txBox="1"/>
          <p:nvPr/>
        </p:nvSpPr>
        <p:spPr>
          <a:xfrm>
            <a:off x="7122783" y="1992244"/>
            <a:ext cx="870795" cy="492443"/>
          </a:xfrm>
          <a:prstGeom prst="rect">
            <a:avLst/>
          </a:prstGeom>
          <a:noFill/>
          <a:ln>
            <a:noFill/>
          </a:ln>
        </p:spPr>
        <p:txBody>
          <a:bodyPr wrap="square" rtlCol="0">
            <a:spAutoFit/>
          </a:bodyPr>
          <a:lstStyle/>
          <a:p>
            <a:pPr algn="ctr"/>
            <a:r>
              <a:rPr lang="en-US" altLang="zh-TW" sz="1300" b="1" dirty="0"/>
              <a:t>YoY</a:t>
            </a:r>
          </a:p>
          <a:p>
            <a:pPr algn="ctr"/>
            <a:r>
              <a:rPr lang="en-US" altLang="zh-TW" sz="1300" b="1" dirty="0"/>
              <a:t>+78.3%</a:t>
            </a:r>
            <a:endParaRPr lang="zh-TW" altLang="en-US" sz="1300" b="1" dirty="0"/>
          </a:p>
        </p:txBody>
      </p:sp>
      <p:sp>
        <p:nvSpPr>
          <p:cNvPr id="18" name="文字方塊 17">
            <a:extLst>
              <a:ext uri="{FF2B5EF4-FFF2-40B4-BE49-F238E27FC236}">
                <a16:creationId xmlns:a16="http://schemas.microsoft.com/office/drawing/2014/main" id="{C5919B75-545E-6ECC-D015-9091EE8ADB4D}"/>
              </a:ext>
            </a:extLst>
          </p:cNvPr>
          <p:cNvSpPr txBox="1"/>
          <p:nvPr/>
        </p:nvSpPr>
        <p:spPr>
          <a:xfrm>
            <a:off x="8067940" y="1999230"/>
            <a:ext cx="712328" cy="492443"/>
          </a:xfrm>
          <a:prstGeom prst="rect">
            <a:avLst/>
          </a:prstGeom>
          <a:noFill/>
          <a:ln>
            <a:noFill/>
          </a:ln>
        </p:spPr>
        <p:txBody>
          <a:bodyPr wrap="square" rtlCol="0">
            <a:spAutoFit/>
          </a:bodyPr>
          <a:lstStyle/>
          <a:p>
            <a:pPr algn="ctr"/>
            <a:r>
              <a:rPr lang="en-US" altLang="zh-TW" sz="1300" b="1" dirty="0"/>
              <a:t>GM</a:t>
            </a:r>
          </a:p>
          <a:p>
            <a:pPr algn="ctr"/>
            <a:r>
              <a:rPr lang="en-US" altLang="zh-TW" sz="1300" b="1" dirty="0"/>
              <a:t>29.9%</a:t>
            </a:r>
            <a:endParaRPr lang="zh-TW" altLang="en-US" sz="1300" b="1" dirty="0"/>
          </a:p>
        </p:txBody>
      </p:sp>
      <p:sp>
        <p:nvSpPr>
          <p:cNvPr id="19" name="矩形: 剪去單一角落 18">
            <a:extLst>
              <a:ext uri="{FF2B5EF4-FFF2-40B4-BE49-F238E27FC236}">
                <a16:creationId xmlns:a16="http://schemas.microsoft.com/office/drawing/2014/main" id="{855A24F2-1D15-F7AE-0E0F-C44BA22966DE}"/>
              </a:ext>
            </a:extLst>
          </p:cNvPr>
          <p:cNvSpPr/>
          <p:nvPr/>
        </p:nvSpPr>
        <p:spPr>
          <a:xfrm>
            <a:off x="3491880" y="3026374"/>
            <a:ext cx="2530121" cy="1560702"/>
          </a:xfrm>
          <a:prstGeom prst="snip1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圓角 19">
            <a:extLst>
              <a:ext uri="{FF2B5EF4-FFF2-40B4-BE49-F238E27FC236}">
                <a16:creationId xmlns:a16="http://schemas.microsoft.com/office/drawing/2014/main" id="{9AECCE76-107C-A918-6C9D-2025A8414918}"/>
              </a:ext>
            </a:extLst>
          </p:cNvPr>
          <p:cNvSpPr/>
          <p:nvPr/>
        </p:nvSpPr>
        <p:spPr>
          <a:xfrm>
            <a:off x="3633817" y="2858885"/>
            <a:ext cx="1978933" cy="360040"/>
          </a:xfrm>
          <a:prstGeom prst="roundRect">
            <a:avLst/>
          </a:prstGeom>
          <a:solidFill>
            <a:schemeClr val="accent5">
              <a:lumMod val="5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1500" b="1">
                <a:solidFill>
                  <a:schemeClr val="bg1"/>
                </a:solidFill>
              </a:rPr>
              <a:t>營業利益</a:t>
            </a:r>
            <a:endParaRPr lang="en-US" altLang="zh-TW" sz="1500" b="1">
              <a:solidFill>
                <a:schemeClr val="bg1"/>
              </a:solidFill>
            </a:endParaRPr>
          </a:p>
        </p:txBody>
      </p:sp>
      <p:sp>
        <p:nvSpPr>
          <p:cNvPr id="21" name="文字方塊 20">
            <a:extLst>
              <a:ext uri="{FF2B5EF4-FFF2-40B4-BE49-F238E27FC236}">
                <a16:creationId xmlns:a16="http://schemas.microsoft.com/office/drawing/2014/main" id="{E54DEBC5-F2D8-C10F-C089-E31C4651A38F}"/>
              </a:ext>
            </a:extLst>
          </p:cNvPr>
          <p:cNvSpPr txBox="1"/>
          <p:nvPr/>
        </p:nvSpPr>
        <p:spPr>
          <a:xfrm>
            <a:off x="3699152" y="3423221"/>
            <a:ext cx="1978933" cy="338554"/>
          </a:xfrm>
          <a:prstGeom prst="rect">
            <a:avLst/>
          </a:prstGeom>
          <a:noFill/>
        </p:spPr>
        <p:txBody>
          <a:bodyPr wrap="square">
            <a:spAutoFit/>
          </a:bodyPr>
          <a:lstStyle/>
          <a:p>
            <a:pPr algn="ctr">
              <a:spcBef>
                <a:spcPts val="600"/>
              </a:spcBef>
            </a:pPr>
            <a:r>
              <a:rPr lang="en-US" altLang="zh-TW" sz="1600" b="1" dirty="0">
                <a:solidFill>
                  <a:schemeClr val="tx1"/>
                </a:solidFill>
              </a:rPr>
              <a:t>NT$ </a:t>
            </a:r>
            <a:r>
              <a:rPr lang="en-US" altLang="zh-TW" sz="1600" b="1" dirty="0"/>
              <a:t>1,244</a:t>
            </a:r>
            <a:r>
              <a:rPr lang="en-US" altLang="zh-TW" sz="1600" b="1" dirty="0">
                <a:solidFill>
                  <a:schemeClr val="tx1"/>
                </a:solidFill>
              </a:rPr>
              <a:t>M</a:t>
            </a:r>
          </a:p>
        </p:txBody>
      </p:sp>
      <p:sp>
        <p:nvSpPr>
          <p:cNvPr id="22" name="矩形: 剪去單一角落 21">
            <a:extLst>
              <a:ext uri="{FF2B5EF4-FFF2-40B4-BE49-F238E27FC236}">
                <a16:creationId xmlns:a16="http://schemas.microsoft.com/office/drawing/2014/main" id="{75D9D7CD-E24D-A34B-2C80-C0B2D9DECDC5}"/>
              </a:ext>
            </a:extLst>
          </p:cNvPr>
          <p:cNvSpPr/>
          <p:nvPr/>
        </p:nvSpPr>
        <p:spPr>
          <a:xfrm>
            <a:off x="6293122" y="3026374"/>
            <a:ext cx="2530120" cy="1560702"/>
          </a:xfrm>
          <a:prstGeom prst="snip1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圓角 22">
            <a:extLst>
              <a:ext uri="{FF2B5EF4-FFF2-40B4-BE49-F238E27FC236}">
                <a16:creationId xmlns:a16="http://schemas.microsoft.com/office/drawing/2014/main" id="{F66DE33E-4FEE-553B-B191-A6A12E5FF8A5}"/>
              </a:ext>
            </a:extLst>
          </p:cNvPr>
          <p:cNvSpPr/>
          <p:nvPr/>
        </p:nvSpPr>
        <p:spPr>
          <a:xfrm>
            <a:off x="6435058" y="2858885"/>
            <a:ext cx="1978933" cy="360040"/>
          </a:xfrm>
          <a:prstGeom prst="roundRect">
            <a:avLst/>
          </a:prstGeom>
          <a:solidFill>
            <a:schemeClr val="accent5">
              <a:lumMod val="5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1500" b="1">
                <a:solidFill>
                  <a:schemeClr val="bg1"/>
                </a:solidFill>
              </a:rPr>
              <a:t>EPS</a:t>
            </a:r>
          </a:p>
        </p:txBody>
      </p:sp>
      <p:sp>
        <p:nvSpPr>
          <p:cNvPr id="24" name="文字方塊 23">
            <a:extLst>
              <a:ext uri="{FF2B5EF4-FFF2-40B4-BE49-F238E27FC236}">
                <a16:creationId xmlns:a16="http://schemas.microsoft.com/office/drawing/2014/main" id="{3DEB42F0-E448-4AFF-5D40-7011FBF393A3}"/>
              </a:ext>
            </a:extLst>
          </p:cNvPr>
          <p:cNvSpPr txBox="1"/>
          <p:nvPr/>
        </p:nvSpPr>
        <p:spPr>
          <a:xfrm>
            <a:off x="6510406" y="3423221"/>
            <a:ext cx="1978933" cy="338554"/>
          </a:xfrm>
          <a:prstGeom prst="rect">
            <a:avLst/>
          </a:prstGeom>
          <a:noFill/>
        </p:spPr>
        <p:txBody>
          <a:bodyPr wrap="square">
            <a:spAutoFit/>
          </a:bodyPr>
          <a:lstStyle/>
          <a:p>
            <a:pPr algn="ctr">
              <a:spcBef>
                <a:spcPts val="600"/>
              </a:spcBef>
            </a:pPr>
            <a:r>
              <a:rPr lang="en-US" altLang="zh-TW" sz="1600" b="1" dirty="0">
                <a:solidFill>
                  <a:schemeClr val="tx1"/>
                </a:solidFill>
              </a:rPr>
              <a:t>NT$</a:t>
            </a:r>
            <a:r>
              <a:rPr lang="en-US" altLang="zh-TW" sz="1600" b="1" dirty="0"/>
              <a:t>6.87</a:t>
            </a:r>
            <a:endParaRPr lang="en-US" altLang="zh-TW" sz="1600" b="1" dirty="0">
              <a:solidFill>
                <a:schemeClr val="tx1"/>
              </a:solidFill>
            </a:endParaRPr>
          </a:p>
        </p:txBody>
      </p:sp>
      <p:sp>
        <p:nvSpPr>
          <p:cNvPr id="25" name="文字方塊 24">
            <a:extLst>
              <a:ext uri="{FF2B5EF4-FFF2-40B4-BE49-F238E27FC236}">
                <a16:creationId xmlns:a16="http://schemas.microsoft.com/office/drawing/2014/main" id="{269593F4-09AF-D3A8-F171-9B987C32902C}"/>
              </a:ext>
            </a:extLst>
          </p:cNvPr>
          <p:cNvSpPr txBox="1"/>
          <p:nvPr/>
        </p:nvSpPr>
        <p:spPr>
          <a:xfrm>
            <a:off x="3524134" y="3924484"/>
            <a:ext cx="780983" cy="492443"/>
          </a:xfrm>
          <a:prstGeom prst="rect">
            <a:avLst/>
          </a:prstGeom>
          <a:noFill/>
          <a:ln>
            <a:noFill/>
          </a:ln>
        </p:spPr>
        <p:txBody>
          <a:bodyPr wrap="none" rtlCol="0">
            <a:spAutoFit/>
          </a:bodyPr>
          <a:lstStyle/>
          <a:p>
            <a:pPr algn="ctr"/>
            <a:r>
              <a:rPr lang="en-US" altLang="zh-TW" sz="1300" b="1" dirty="0"/>
              <a:t>QoQ</a:t>
            </a:r>
          </a:p>
          <a:p>
            <a:pPr algn="ctr"/>
            <a:r>
              <a:rPr lang="en-US" altLang="zh-TW" sz="1300" b="1" dirty="0"/>
              <a:t>+40.6%</a:t>
            </a:r>
            <a:endParaRPr lang="zh-TW" altLang="en-US" sz="1300" b="1" dirty="0"/>
          </a:p>
        </p:txBody>
      </p:sp>
      <p:sp>
        <p:nvSpPr>
          <p:cNvPr id="26" name="文字方塊 25">
            <a:extLst>
              <a:ext uri="{FF2B5EF4-FFF2-40B4-BE49-F238E27FC236}">
                <a16:creationId xmlns:a16="http://schemas.microsoft.com/office/drawing/2014/main" id="{194A920F-B21B-6825-685B-3B6391445665}"/>
              </a:ext>
            </a:extLst>
          </p:cNvPr>
          <p:cNvSpPr txBox="1"/>
          <p:nvPr/>
        </p:nvSpPr>
        <p:spPr>
          <a:xfrm>
            <a:off x="4321018" y="3927464"/>
            <a:ext cx="919955" cy="492443"/>
          </a:xfrm>
          <a:prstGeom prst="rect">
            <a:avLst/>
          </a:prstGeom>
          <a:noFill/>
          <a:ln>
            <a:noFill/>
          </a:ln>
        </p:spPr>
        <p:txBody>
          <a:bodyPr wrap="square" rtlCol="0">
            <a:spAutoFit/>
          </a:bodyPr>
          <a:lstStyle/>
          <a:p>
            <a:pPr algn="ctr"/>
            <a:r>
              <a:rPr lang="en-US" altLang="zh-TW" sz="1300" b="1" dirty="0"/>
              <a:t>YoY</a:t>
            </a:r>
          </a:p>
          <a:p>
            <a:pPr algn="ctr"/>
            <a:r>
              <a:rPr lang="en-US" altLang="zh-TW" sz="1300" b="1" dirty="0"/>
              <a:t>+113.4%</a:t>
            </a:r>
            <a:endParaRPr lang="zh-TW" altLang="en-US" sz="1300" b="1" dirty="0"/>
          </a:p>
        </p:txBody>
      </p:sp>
      <p:sp>
        <p:nvSpPr>
          <p:cNvPr id="27" name="文字方塊 26">
            <a:extLst>
              <a:ext uri="{FF2B5EF4-FFF2-40B4-BE49-F238E27FC236}">
                <a16:creationId xmlns:a16="http://schemas.microsoft.com/office/drawing/2014/main" id="{817A874B-FEB2-638F-6B26-C7D9F0EC243D}"/>
              </a:ext>
            </a:extLst>
          </p:cNvPr>
          <p:cNvSpPr txBox="1"/>
          <p:nvPr/>
        </p:nvSpPr>
        <p:spPr>
          <a:xfrm>
            <a:off x="5256875" y="3924484"/>
            <a:ext cx="728428" cy="492443"/>
          </a:xfrm>
          <a:prstGeom prst="rect">
            <a:avLst/>
          </a:prstGeom>
          <a:noFill/>
          <a:ln>
            <a:noFill/>
          </a:ln>
        </p:spPr>
        <p:txBody>
          <a:bodyPr wrap="square" rtlCol="0">
            <a:spAutoFit/>
          </a:bodyPr>
          <a:lstStyle/>
          <a:p>
            <a:pPr algn="ctr"/>
            <a:r>
              <a:rPr lang="en-US" altLang="zh-TW" sz="1300" b="1" dirty="0"/>
              <a:t>OPM</a:t>
            </a:r>
          </a:p>
          <a:p>
            <a:pPr algn="ctr"/>
            <a:r>
              <a:rPr lang="en-US" altLang="zh-TW" sz="1300" b="1" dirty="0"/>
              <a:t>22.9%</a:t>
            </a:r>
            <a:endParaRPr lang="zh-TW" altLang="en-US" sz="1300" b="1" dirty="0"/>
          </a:p>
        </p:txBody>
      </p:sp>
      <p:sp>
        <p:nvSpPr>
          <p:cNvPr id="28" name="文字方塊 27">
            <a:extLst>
              <a:ext uri="{FF2B5EF4-FFF2-40B4-BE49-F238E27FC236}">
                <a16:creationId xmlns:a16="http://schemas.microsoft.com/office/drawing/2014/main" id="{81DBB331-6496-8D81-E1D8-68EBD47A9AC4}"/>
              </a:ext>
            </a:extLst>
          </p:cNvPr>
          <p:cNvSpPr txBox="1"/>
          <p:nvPr/>
        </p:nvSpPr>
        <p:spPr>
          <a:xfrm>
            <a:off x="6736699" y="3919969"/>
            <a:ext cx="787629" cy="492443"/>
          </a:xfrm>
          <a:prstGeom prst="rect">
            <a:avLst/>
          </a:prstGeom>
          <a:noFill/>
          <a:ln>
            <a:noFill/>
          </a:ln>
        </p:spPr>
        <p:txBody>
          <a:bodyPr wrap="square" rtlCol="0">
            <a:spAutoFit/>
          </a:bodyPr>
          <a:lstStyle/>
          <a:p>
            <a:pPr algn="ctr"/>
            <a:r>
              <a:rPr lang="en-US" altLang="zh-TW" sz="1300" b="1" dirty="0"/>
              <a:t>QoQ</a:t>
            </a:r>
          </a:p>
          <a:p>
            <a:pPr algn="ctr"/>
            <a:r>
              <a:rPr lang="en-US" altLang="zh-TW" sz="1300" b="1" dirty="0"/>
              <a:t>+24.2%</a:t>
            </a:r>
            <a:endParaRPr lang="zh-TW" altLang="en-US" sz="1300" b="1" dirty="0"/>
          </a:p>
        </p:txBody>
      </p:sp>
      <p:sp>
        <p:nvSpPr>
          <p:cNvPr id="29" name="文字方塊 28">
            <a:extLst>
              <a:ext uri="{FF2B5EF4-FFF2-40B4-BE49-F238E27FC236}">
                <a16:creationId xmlns:a16="http://schemas.microsoft.com/office/drawing/2014/main" id="{ADA8F05C-6F3C-B305-6587-4AA5CB9B8598}"/>
              </a:ext>
            </a:extLst>
          </p:cNvPr>
          <p:cNvSpPr txBox="1"/>
          <p:nvPr/>
        </p:nvSpPr>
        <p:spPr>
          <a:xfrm>
            <a:off x="7600795" y="3919969"/>
            <a:ext cx="881045" cy="492443"/>
          </a:xfrm>
          <a:prstGeom prst="rect">
            <a:avLst/>
          </a:prstGeom>
          <a:noFill/>
          <a:ln>
            <a:noFill/>
          </a:ln>
        </p:spPr>
        <p:txBody>
          <a:bodyPr wrap="square" rtlCol="0">
            <a:spAutoFit/>
          </a:bodyPr>
          <a:lstStyle/>
          <a:p>
            <a:pPr algn="ctr"/>
            <a:r>
              <a:rPr lang="en-US" altLang="zh-TW" sz="1300" b="1" dirty="0"/>
              <a:t>YoY</a:t>
            </a:r>
          </a:p>
          <a:p>
            <a:pPr algn="ctr"/>
            <a:r>
              <a:rPr lang="en-US" altLang="zh-TW" sz="1300" b="1" dirty="0"/>
              <a:t>+82.2%</a:t>
            </a:r>
            <a:endParaRPr lang="zh-TW" altLang="en-US" sz="1300" b="1" dirty="0"/>
          </a:p>
        </p:txBody>
      </p:sp>
      <p:cxnSp>
        <p:nvCxnSpPr>
          <p:cNvPr id="7" name="直線接點 6">
            <a:extLst>
              <a:ext uri="{FF2B5EF4-FFF2-40B4-BE49-F238E27FC236}">
                <a16:creationId xmlns:a16="http://schemas.microsoft.com/office/drawing/2014/main" id="{BDCF6B88-EBFF-D9B5-2034-293580F9FF2E}"/>
              </a:ext>
            </a:extLst>
          </p:cNvPr>
          <p:cNvCxnSpPr>
            <a:cxnSpLocks/>
          </p:cNvCxnSpPr>
          <p:nvPr/>
        </p:nvCxnSpPr>
        <p:spPr>
          <a:xfrm>
            <a:off x="4767063" y="2069736"/>
            <a:ext cx="0" cy="371707"/>
          </a:xfrm>
          <a:prstGeom prst="line">
            <a:avLst/>
          </a:prstGeom>
          <a:ln w="12700">
            <a:solidFill>
              <a:schemeClr val="tx1"/>
            </a:solidFill>
            <a:prstDash val="sysDot"/>
          </a:ln>
        </p:spPr>
        <p:style>
          <a:lnRef idx="1">
            <a:schemeClr val="dk1"/>
          </a:lnRef>
          <a:fillRef idx="0">
            <a:schemeClr val="dk1"/>
          </a:fillRef>
          <a:effectRef idx="0">
            <a:schemeClr val="dk1"/>
          </a:effectRef>
          <a:fontRef idx="minor">
            <a:schemeClr val="tx1"/>
          </a:fontRef>
        </p:style>
      </p:cxnSp>
      <p:cxnSp>
        <p:nvCxnSpPr>
          <p:cNvPr id="30" name="直線接點 29">
            <a:extLst>
              <a:ext uri="{FF2B5EF4-FFF2-40B4-BE49-F238E27FC236}">
                <a16:creationId xmlns:a16="http://schemas.microsoft.com/office/drawing/2014/main" id="{AFCB39FF-1019-AD35-2C0A-DF1A9D792E94}"/>
              </a:ext>
            </a:extLst>
          </p:cNvPr>
          <p:cNvCxnSpPr>
            <a:cxnSpLocks/>
          </p:cNvCxnSpPr>
          <p:nvPr/>
        </p:nvCxnSpPr>
        <p:spPr>
          <a:xfrm>
            <a:off x="7153897" y="2069736"/>
            <a:ext cx="0" cy="371707"/>
          </a:xfrm>
          <a:prstGeom prst="line">
            <a:avLst/>
          </a:prstGeom>
          <a:ln w="12700">
            <a:solidFill>
              <a:schemeClr val="tx1"/>
            </a:solidFill>
            <a:prstDash val="sysDot"/>
          </a:ln>
        </p:spPr>
        <p:style>
          <a:lnRef idx="1">
            <a:schemeClr val="dk1"/>
          </a:lnRef>
          <a:fillRef idx="0">
            <a:schemeClr val="dk1"/>
          </a:fillRef>
          <a:effectRef idx="0">
            <a:schemeClr val="dk1"/>
          </a:effectRef>
          <a:fontRef idx="minor">
            <a:schemeClr val="tx1"/>
          </a:fontRef>
        </p:style>
      </p:cxnSp>
      <p:cxnSp>
        <p:nvCxnSpPr>
          <p:cNvPr id="31" name="直線接點 30">
            <a:extLst>
              <a:ext uri="{FF2B5EF4-FFF2-40B4-BE49-F238E27FC236}">
                <a16:creationId xmlns:a16="http://schemas.microsoft.com/office/drawing/2014/main" id="{35F67BC1-A5CA-3D82-9F9E-47CC22697DAE}"/>
              </a:ext>
            </a:extLst>
          </p:cNvPr>
          <p:cNvCxnSpPr>
            <a:cxnSpLocks/>
          </p:cNvCxnSpPr>
          <p:nvPr/>
        </p:nvCxnSpPr>
        <p:spPr>
          <a:xfrm>
            <a:off x="7993578" y="2069736"/>
            <a:ext cx="0" cy="371707"/>
          </a:xfrm>
          <a:prstGeom prst="line">
            <a:avLst/>
          </a:prstGeom>
          <a:ln w="12700">
            <a:solidFill>
              <a:schemeClr val="tx1"/>
            </a:solidFill>
            <a:prstDash val="sysDot"/>
          </a:ln>
        </p:spPr>
        <p:style>
          <a:lnRef idx="1">
            <a:schemeClr val="dk1"/>
          </a:lnRef>
          <a:fillRef idx="0">
            <a:schemeClr val="dk1"/>
          </a:fillRef>
          <a:effectRef idx="0">
            <a:schemeClr val="dk1"/>
          </a:effectRef>
          <a:fontRef idx="minor">
            <a:schemeClr val="tx1"/>
          </a:fontRef>
        </p:style>
      </p:cxnSp>
      <p:cxnSp>
        <p:nvCxnSpPr>
          <p:cNvPr id="32" name="直線接點 31">
            <a:extLst>
              <a:ext uri="{FF2B5EF4-FFF2-40B4-BE49-F238E27FC236}">
                <a16:creationId xmlns:a16="http://schemas.microsoft.com/office/drawing/2014/main" id="{77C91193-212B-8415-5A9C-D195B7201CEC}"/>
              </a:ext>
            </a:extLst>
          </p:cNvPr>
          <p:cNvCxnSpPr>
            <a:cxnSpLocks/>
          </p:cNvCxnSpPr>
          <p:nvPr/>
        </p:nvCxnSpPr>
        <p:spPr>
          <a:xfrm>
            <a:off x="4341444" y="3980336"/>
            <a:ext cx="0" cy="371707"/>
          </a:xfrm>
          <a:prstGeom prst="line">
            <a:avLst/>
          </a:prstGeom>
          <a:ln w="12700">
            <a:solidFill>
              <a:schemeClr val="tx1"/>
            </a:solidFill>
            <a:prstDash val="sysDot"/>
          </a:ln>
        </p:spPr>
        <p:style>
          <a:lnRef idx="1">
            <a:schemeClr val="dk1"/>
          </a:lnRef>
          <a:fillRef idx="0">
            <a:schemeClr val="dk1"/>
          </a:fillRef>
          <a:effectRef idx="0">
            <a:schemeClr val="dk1"/>
          </a:effectRef>
          <a:fontRef idx="minor">
            <a:schemeClr val="tx1"/>
          </a:fontRef>
        </p:style>
      </p:cxnSp>
      <p:cxnSp>
        <p:nvCxnSpPr>
          <p:cNvPr id="33" name="直線接點 32">
            <a:extLst>
              <a:ext uri="{FF2B5EF4-FFF2-40B4-BE49-F238E27FC236}">
                <a16:creationId xmlns:a16="http://schemas.microsoft.com/office/drawing/2014/main" id="{3EB60467-4942-95EE-1D46-C256BBA8E3E1}"/>
              </a:ext>
            </a:extLst>
          </p:cNvPr>
          <p:cNvCxnSpPr>
            <a:cxnSpLocks/>
          </p:cNvCxnSpPr>
          <p:nvPr/>
        </p:nvCxnSpPr>
        <p:spPr>
          <a:xfrm>
            <a:off x="5171427" y="3987831"/>
            <a:ext cx="0" cy="371707"/>
          </a:xfrm>
          <a:prstGeom prst="line">
            <a:avLst/>
          </a:prstGeom>
          <a:ln w="12700">
            <a:solidFill>
              <a:schemeClr val="tx1"/>
            </a:solidFill>
            <a:prstDash val="sysDot"/>
          </a:ln>
        </p:spPr>
        <p:style>
          <a:lnRef idx="1">
            <a:schemeClr val="dk1"/>
          </a:lnRef>
          <a:fillRef idx="0">
            <a:schemeClr val="dk1"/>
          </a:fillRef>
          <a:effectRef idx="0">
            <a:schemeClr val="dk1"/>
          </a:effectRef>
          <a:fontRef idx="minor">
            <a:schemeClr val="tx1"/>
          </a:fontRef>
        </p:style>
      </p:cxnSp>
      <p:cxnSp>
        <p:nvCxnSpPr>
          <p:cNvPr id="34" name="直線接點 33">
            <a:extLst>
              <a:ext uri="{FF2B5EF4-FFF2-40B4-BE49-F238E27FC236}">
                <a16:creationId xmlns:a16="http://schemas.microsoft.com/office/drawing/2014/main" id="{549C949E-AB9F-EC17-8A6C-4C3924FBE0D6}"/>
              </a:ext>
            </a:extLst>
          </p:cNvPr>
          <p:cNvCxnSpPr>
            <a:cxnSpLocks/>
          </p:cNvCxnSpPr>
          <p:nvPr/>
        </p:nvCxnSpPr>
        <p:spPr>
          <a:xfrm>
            <a:off x="7606287" y="3987831"/>
            <a:ext cx="0" cy="371707"/>
          </a:xfrm>
          <a:prstGeom prst="line">
            <a:avLst/>
          </a:prstGeom>
          <a:ln w="12700">
            <a:solidFill>
              <a:schemeClr val="tx1"/>
            </a:solidFill>
            <a:prstDash val="sysDot"/>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3171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a:extLst>
              <a:ext uri="{FF2B5EF4-FFF2-40B4-BE49-F238E27FC236}">
                <a16:creationId xmlns:a16="http://schemas.microsoft.com/office/drawing/2014/main" id="{1A7FF165-85D5-B54F-7107-5A8C2F22E0D2}"/>
              </a:ext>
            </a:extLst>
          </p:cNvPr>
          <p:cNvSpPr/>
          <p:nvPr/>
        </p:nvSpPr>
        <p:spPr>
          <a:xfrm rot="5400000">
            <a:off x="-501774" y="501774"/>
            <a:ext cx="5143500" cy="4139952"/>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Segoe UI"/>
              <a:ea typeface="微軟正黑體"/>
              <a:cs typeface="+mn-cs"/>
            </a:endParaRPr>
          </a:p>
        </p:txBody>
      </p:sp>
      <p:sp>
        <p:nvSpPr>
          <p:cNvPr id="3" name="標題 1">
            <a:extLst>
              <a:ext uri="{FF2B5EF4-FFF2-40B4-BE49-F238E27FC236}">
                <a16:creationId xmlns:a16="http://schemas.microsoft.com/office/drawing/2014/main" id="{709498C7-679F-C5AC-DB9D-A83242027364}"/>
              </a:ext>
            </a:extLst>
          </p:cNvPr>
          <p:cNvSpPr txBox="1">
            <a:spLocks/>
          </p:cNvSpPr>
          <p:nvPr/>
        </p:nvSpPr>
        <p:spPr bwMode="auto">
          <a:xfrm>
            <a:off x="-44418" y="219064"/>
            <a:ext cx="2808312" cy="12249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lang="en-US" altLang="zh-TW" sz="3600" b="1" kern="0" noProof="0">
                <a:solidFill>
                  <a:schemeClr val="bg1"/>
                </a:solidFill>
                <a:effectLst/>
                <a:latin typeface="Franklin Gothic Demi" pitchFamily="34" charset="0"/>
                <a:ea typeface="+mj-ea"/>
                <a:cs typeface="+mj-cs"/>
              </a:defRPr>
            </a:lvl1pPr>
            <a:lvl2pPr algn="l" rtl="0" eaLnBrk="0" fontAlgn="base" hangingPunct="0">
              <a:spcBef>
                <a:spcPct val="0"/>
              </a:spcBef>
              <a:spcAft>
                <a:spcPct val="0"/>
              </a:spcAft>
              <a:defRPr kumimoji="1" sz="3600" b="1">
                <a:solidFill>
                  <a:schemeClr val="bg1"/>
                </a:solidFill>
                <a:latin typeface="Century Gothic" pitchFamily="34" charset="0"/>
                <a:ea typeface="微軟正黑體" pitchFamily="34" charset="-120"/>
              </a:defRPr>
            </a:lvl2pPr>
            <a:lvl3pPr algn="l" rtl="0" eaLnBrk="0" fontAlgn="base" hangingPunct="0">
              <a:spcBef>
                <a:spcPct val="0"/>
              </a:spcBef>
              <a:spcAft>
                <a:spcPct val="0"/>
              </a:spcAft>
              <a:defRPr kumimoji="1" sz="3600" b="1">
                <a:solidFill>
                  <a:schemeClr val="bg1"/>
                </a:solidFill>
                <a:latin typeface="Century Gothic" pitchFamily="34" charset="0"/>
                <a:ea typeface="微軟正黑體" pitchFamily="34" charset="-120"/>
              </a:defRPr>
            </a:lvl3pPr>
            <a:lvl4pPr algn="l" rtl="0" eaLnBrk="0" fontAlgn="base" hangingPunct="0">
              <a:spcBef>
                <a:spcPct val="0"/>
              </a:spcBef>
              <a:spcAft>
                <a:spcPct val="0"/>
              </a:spcAft>
              <a:defRPr kumimoji="1" sz="3600" b="1">
                <a:solidFill>
                  <a:schemeClr val="bg1"/>
                </a:solidFill>
                <a:latin typeface="Century Gothic" pitchFamily="34" charset="0"/>
                <a:ea typeface="微軟正黑體" pitchFamily="34" charset="-120"/>
              </a:defRPr>
            </a:lvl4pPr>
            <a:lvl5pPr algn="l" rtl="0" eaLnBrk="0" fontAlgn="base" hangingPunct="0">
              <a:spcBef>
                <a:spcPct val="0"/>
              </a:spcBef>
              <a:spcAft>
                <a:spcPct val="0"/>
              </a:spcAft>
              <a:defRPr kumimoji="1" sz="3600" b="1">
                <a:solidFill>
                  <a:schemeClr val="bg1"/>
                </a:solidFill>
                <a:latin typeface="Century Gothic" pitchFamily="34" charset="0"/>
                <a:ea typeface="微軟正黑體" pitchFamily="34"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zh-TW" sz="3200" b="1" i="0" u="none" strike="noStrike" kern="0" cap="none" spc="0" normalizeH="0" baseline="0" noProof="0" dirty="0">
                <a:ln>
                  <a:noFill/>
                </a:ln>
                <a:solidFill>
                  <a:prstClr val="white"/>
                </a:solidFill>
                <a:effectLst/>
                <a:uLnTx/>
                <a:uFillTx/>
                <a:latin typeface="Franklin Gothic Demi" pitchFamily="34" charset="0"/>
                <a:ea typeface="微軟正黑體"/>
                <a:cs typeface="+mj-cs"/>
              </a:rPr>
              <a:t>2025H1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3200" b="1" i="0" u="none" strike="noStrike" kern="0" cap="none" spc="0" normalizeH="0" baseline="0" noProof="0" dirty="0">
                <a:ln>
                  <a:noFill/>
                </a:ln>
                <a:solidFill>
                  <a:prstClr val="white"/>
                </a:solidFill>
                <a:effectLst/>
                <a:uLnTx/>
                <a:uFillTx/>
                <a:latin typeface="Franklin Gothic Demi" pitchFamily="34" charset="0"/>
                <a:ea typeface="微軟正黑體"/>
                <a:cs typeface="+mj-cs"/>
              </a:rPr>
              <a:t>營運成果</a:t>
            </a:r>
            <a:endParaRPr kumimoji="1" lang="en-US" altLang="zh-TW" sz="3200" b="1" i="0" u="none" strike="noStrike" kern="0" cap="none" spc="0" normalizeH="0" baseline="0" noProof="0" dirty="0">
              <a:ln>
                <a:noFill/>
              </a:ln>
              <a:solidFill>
                <a:prstClr val="white"/>
              </a:solidFill>
              <a:effectLst/>
              <a:uLnTx/>
              <a:uFillTx/>
              <a:latin typeface="Franklin Gothic Demi" pitchFamily="34" charset="0"/>
              <a:ea typeface="微軟正黑體"/>
              <a:cs typeface="+mj-cs"/>
            </a:endParaRPr>
          </a:p>
        </p:txBody>
      </p:sp>
      <p:pic>
        <p:nvPicPr>
          <p:cNvPr id="4" name="圖片 3">
            <a:extLst>
              <a:ext uri="{FF2B5EF4-FFF2-40B4-BE49-F238E27FC236}">
                <a16:creationId xmlns:a16="http://schemas.microsoft.com/office/drawing/2014/main" id="{8AA8FB08-98A6-DA72-F9E9-88CAE1303D66}"/>
              </a:ext>
            </a:extLst>
          </p:cNvPr>
          <p:cNvPicPr>
            <a:picLocks noChangeAspect="1"/>
          </p:cNvPicPr>
          <p:nvPr/>
        </p:nvPicPr>
        <p:blipFill>
          <a:blip r:embed="rId2"/>
          <a:stretch>
            <a:fillRect/>
          </a:stretch>
        </p:blipFill>
        <p:spPr>
          <a:xfrm>
            <a:off x="770550" y="1433331"/>
            <a:ext cx="1008112" cy="1008112"/>
          </a:xfrm>
          <a:prstGeom prst="rect">
            <a:avLst/>
          </a:prstGeom>
        </p:spPr>
      </p:pic>
      <p:sp>
        <p:nvSpPr>
          <p:cNvPr id="6" name="矩形: 剪去單一角落 5">
            <a:extLst>
              <a:ext uri="{FF2B5EF4-FFF2-40B4-BE49-F238E27FC236}">
                <a16:creationId xmlns:a16="http://schemas.microsoft.com/office/drawing/2014/main" id="{E0702985-5B36-AAFF-B190-493438D2A4C8}"/>
              </a:ext>
            </a:extLst>
          </p:cNvPr>
          <p:cNvSpPr/>
          <p:nvPr/>
        </p:nvSpPr>
        <p:spPr>
          <a:xfrm>
            <a:off x="3491880" y="1083054"/>
            <a:ext cx="2530121" cy="1560703"/>
          </a:xfrm>
          <a:prstGeom prst="snip1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圓角 7">
            <a:extLst>
              <a:ext uri="{FF2B5EF4-FFF2-40B4-BE49-F238E27FC236}">
                <a16:creationId xmlns:a16="http://schemas.microsoft.com/office/drawing/2014/main" id="{8066A4F0-80FE-E01E-9FD9-822DB4A0FF7E}"/>
              </a:ext>
            </a:extLst>
          </p:cNvPr>
          <p:cNvSpPr/>
          <p:nvPr/>
        </p:nvSpPr>
        <p:spPr>
          <a:xfrm>
            <a:off x="3633817" y="915566"/>
            <a:ext cx="1978933" cy="360040"/>
          </a:xfrm>
          <a:prstGeom prst="roundRect">
            <a:avLst/>
          </a:prstGeom>
          <a:solidFill>
            <a:schemeClr val="accent5">
              <a:lumMod val="5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1500" b="1" dirty="0">
                <a:solidFill>
                  <a:schemeClr val="bg1"/>
                </a:solidFill>
              </a:rPr>
              <a:t>營業收入</a:t>
            </a:r>
            <a:endParaRPr lang="en-US" altLang="zh-TW" sz="1500" b="1" dirty="0">
              <a:solidFill>
                <a:schemeClr val="bg1"/>
              </a:solidFill>
            </a:endParaRPr>
          </a:p>
        </p:txBody>
      </p:sp>
      <p:sp>
        <p:nvSpPr>
          <p:cNvPr id="9" name="文字方塊 8">
            <a:extLst>
              <a:ext uri="{FF2B5EF4-FFF2-40B4-BE49-F238E27FC236}">
                <a16:creationId xmlns:a16="http://schemas.microsoft.com/office/drawing/2014/main" id="{1CD718DC-CE00-4D54-0C90-691A922421E9}"/>
              </a:ext>
            </a:extLst>
          </p:cNvPr>
          <p:cNvSpPr txBox="1"/>
          <p:nvPr/>
        </p:nvSpPr>
        <p:spPr>
          <a:xfrm>
            <a:off x="3740894" y="1433331"/>
            <a:ext cx="1978933" cy="338554"/>
          </a:xfrm>
          <a:prstGeom prst="rect">
            <a:avLst/>
          </a:prstGeom>
          <a:noFill/>
        </p:spPr>
        <p:txBody>
          <a:bodyPr wrap="square">
            <a:spAutoFit/>
          </a:bodyPr>
          <a:lstStyle/>
          <a:p>
            <a:pPr algn="ctr">
              <a:spcBef>
                <a:spcPts val="600"/>
              </a:spcBef>
            </a:pPr>
            <a:r>
              <a:rPr lang="en-US" altLang="zh-TW" sz="1600" b="1" dirty="0">
                <a:solidFill>
                  <a:schemeClr val="tx1"/>
                </a:solidFill>
              </a:rPr>
              <a:t>NT$9,597M</a:t>
            </a:r>
          </a:p>
        </p:txBody>
      </p:sp>
      <p:sp>
        <p:nvSpPr>
          <p:cNvPr id="12" name="文字方塊 11">
            <a:extLst>
              <a:ext uri="{FF2B5EF4-FFF2-40B4-BE49-F238E27FC236}">
                <a16:creationId xmlns:a16="http://schemas.microsoft.com/office/drawing/2014/main" id="{3521E11A-FEDD-250E-B8E2-6866DB1B09E5}"/>
              </a:ext>
            </a:extLst>
          </p:cNvPr>
          <p:cNvSpPr txBox="1"/>
          <p:nvPr/>
        </p:nvSpPr>
        <p:spPr>
          <a:xfrm>
            <a:off x="4375792" y="1993942"/>
            <a:ext cx="795635" cy="492443"/>
          </a:xfrm>
          <a:prstGeom prst="rect">
            <a:avLst/>
          </a:prstGeom>
          <a:noFill/>
          <a:ln>
            <a:noFill/>
          </a:ln>
        </p:spPr>
        <p:txBody>
          <a:bodyPr wrap="square" lIns="91440" tIns="45720" rIns="91440" bIns="45720" rtlCol="0" anchor="t">
            <a:spAutoFit/>
          </a:bodyPr>
          <a:lstStyle/>
          <a:p>
            <a:pPr algn="ctr"/>
            <a:r>
              <a:rPr lang="en-US" altLang="zh-TW" sz="1300" b="1" dirty="0"/>
              <a:t>YoY</a:t>
            </a:r>
          </a:p>
          <a:p>
            <a:pPr algn="ctr"/>
            <a:r>
              <a:rPr lang="en-US" altLang="zh-TW" sz="1300" b="1" dirty="0"/>
              <a:t>+50.4%</a:t>
            </a:r>
            <a:endParaRPr lang="zh-TW" altLang="en-US" sz="1300" b="1" dirty="0"/>
          </a:p>
        </p:txBody>
      </p:sp>
      <p:sp>
        <p:nvSpPr>
          <p:cNvPr id="13" name="矩形: 剪去單一角落 12">
            <a:extLst>
              <a:ext uri="{FF2B5EF4-FFF2-40B4-BE49-F238E27FC236}">
                <a16:creationId xmlns:a16="http://schemas.microsoft.com/office/drawing/2014/main" id="{DF765E29-02BD-293D-18FC-97A003BDAEE3}"/>
              </a:ext>
            </a:extLst>
          </p:cNvPr>
          <p:cNvSpPr/>
          <p:nvPr/>
        </p:nvSpPr>
        <p:spPr>
          <a:xfrm>
            <a:off x="6293121" y="1083054"/>
            <a:ext cx="2530121" cy="1560703"/>
          </a:xfrm>
          <a:prstGeom prst="snip1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圓角 13">
            <a:extLst>
              <a:ext uri="{FF2B5EF4-FFF2-40B4-BE49-F238E27FC236}">
                <a16:creationId xmlns:a16="http://schemas.microsoft.com/office/drawing/2014/main" id="{7D634A8F-F681-597A-9B57-C03E4689AFEC}"/>
              </a:ext>
            </a:extLst>
          </p:cNvPr>
          <p:cNvSpPr/>
          <p:nvPr/>
        </p:nvSpPr>
        <p:spPr>
          <a:xfrm>
            <a:off x="6435058" y="915566"/>
            <a:ext cx="1978933" cy="360040"/>
          </a:xfrm>
          <a:prstGeom prst="roundRect">
            <a:avLst/>
          </a:prstGeom>
          <a:solidFill>
            <a:schemeClr val="accent5">
              <a:lumMod val="5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1500" b="1">
                <a:solidFill>
                  <a:schemeClr val="bg1"/>
                </a:solidFill>
              </a:rPr>
              <a:t>毛利</a:t>
            </a:r>
            <a:endParaRPr lang="en-US" altLang="zh-TW" sz="1500" b="1">
              <a:solidFill>
                <a:schemeClr val="bg1"/>
              </a:solidFill>
            </a:endParaRPr>
          </a:p>
        </p:txBody>
      </p:sp>
      <p:sp>
        <p:nvSpPr>
          <p:cNvPr id="15" name="文字方塊 14">
            <a:extLst>
              <a:ext uri="{FF2B5EF4-FFF2-40B4-BE49-F238E27FC236}">
                <a16:creationId xmlns:a16="http://schemas.microsoft.com/office/drawing/2014/main" id="{0E7CE76E-3346-4DCC-5349-DAD5BCFF2E2A}"/>
              </a:ext>
            </a:extLst>
          </p:cNvPr>
          <p:cNvSpPr txBox="1"/>
          <p:nvPr/>
        </p:nvSpPr>
        <p:spPr>
          <a:xfrm>
            <a:off x="6502907" y="1433331"/>
            <a:ext cx="1978933" cy="338554"/>
          </a:xfrm>
          <a:prstGeom prst="rect">
            <a:avLst/>
          </a:prstGeom>
          <a:noFill/>
        </p:spPr>
        <p:txBody>
          <a:bodyPr wrap="square">
            <a:spAutoFit/>
          </a:bodyPr>
          <a:lstStyle/>
          <a:p>
            <a:pPr algn="ctr">
              <a:spcBef>
                <a:spcPts val="600"/>
              </a:spcBef>
            </a:pPr>
            <a:r>
              <a:rPr lang="en-US" altLang="zh-TW" sz="1600" b="1" dirty="0">
                <a:solidFill>
                  <a:schemeClr val="tx1"/>
                </a:solidFill>
              </a:rPr>
              <a:t>NT$ </a:t>
            </a:r>
            <a:r>
              <a:rPr lang="en-US" altLang="zh-TW" sz="1600" b="1" dirty="0"/>
              <a:t>2,828</a:t>
            </a:r>
            <a:r>
              <a:rPr lang="en-US" altLang="zh-TW" sz="1600" b="1" dirty="0">
                <a:solidFill>
                  <a:schemeClr val="tx1"/>
                </a:solidFill>
              </a:rPr>
              <a:t>M</a:t>
            </a:r>
          </a:p>
        </p:txBody>
      </p:sp>
      <p:sp>
        <p:nvSpPr>
          <p:cNvPr id="17" name="文字方塊 16">
            <a:extLst>
              <a:ext uri="{FF2B5EF4-FFF2-40B4-BE49-F238E27FC236}">
                <a16:creationId xmlns:a16="http://schemas.microsoft.com/office/drawing/2014/main" id="{A4D67724-4715-3607-527F-ED2615FB50AA}"/>
              </a:ext>
            </a:extLst>
          </p:cNvPr>
          <p:cNvSpPr txBox="1"/>
          <p:nvPr/>
        </p:nvSpPr>
        <p:spPr>
          <a:xfrm>
            <a:off x="6710557" y="1992244"/>
            <a:ext cx="870795" cy="492443"/>
          </a:xfrm>
          <a:prstGeom prst="rect">
            <a:avLst/>
          </a:prstGeom>
          <a:noFill/>
          <a:ln>
            <a:noFill/>
          </a:ln>
        </p:spPr>
        <p:txBody>
          <a:bodyPr wrap="square" rtlCol="0">
            <a:spAutoFit/>
          </a:bodyPr>
          <a:lstStyle/>
          <a:p>
            <a:pPr algn="ctr"/>
            <a:r>
              <a:rPr lang="en-US" altLang="zh-TW" sz="1300" b="1" dirty="0"/>
              <a:t>YoY</a:t>
            </a:r>
          </a:p>
          <a:p>
            <a:pPr algn="ctr"/>
            <a:r>
              <a:rPr lang="en-US" altLang="zh-TW" sz="1300" b="1" dirty="0"/>
              <a:t>+76.5%</a:t>
            </a:r>
            <a:endParaRPr lang="zh-TW" altLang="en-US" sz="1300" b="1" dirty="0"/>
          </a:p>
        </p:txBody>
      </p:sp>
      <p:sp>
        <p:nvSpPr>
          <p:cNvPr id="18" name="文字方塊 17">
            <a:extLst>
              <a:ext uri="{FF2B5EF4-FFF2-40B4-BE49-F238E27FC236}">
                <a16:creationId xmlns:a16="http://schemas.microsoft.com/office/drawing/2014/main" id="{94D0CCF2-51E2-9208-C897-4F42CFB0A528}"/>
              </a:ext>
            </a:extLst>
          </p:cNvPr>
          <p:cNvSpPr txBox="1"/>
          <p:nvPr/>
        </p:nvSpPr>
        <p:spPr>
          <a:xfrm>
            <a:off x="7655714" y="1999230"/>
            <a:ext cx="712328" cy="492443"/>
          </a:xfrm>
          <a:prstGeom prst="rect">
            <a:avLst/>
          </a:prstGeom>
          <a:noFill/>
          <a:ln>
            <a:noFill/>
          </a:ln>
        </p:spPr>
        <p:txBody>
          <a:bodyPr wrap="square" rtlCol="0">
            <a:spAutoFit/>
          </a:bodyPr>
          <a:lstStyle/>
          <a:p>
            <a:pPr algn="ctr"/>
            <a:r>
              <a:rPr lang="en-US" altLang="zh-TW" sz="1300" b="1" dirty="0"/>
              <a:t>GM</a:t>
            </a:r>
          </a:p>
          <a:p>
            <a:pPr algn="ctr"/>
            <a:r>
              <a:rPr lang="en-US" altLang="zh-TW" sz="1300" b="1" dirty="0"/>
              <a:t>29.5%</a:t>
            </a:r>
            <a:endParaRPr lang="zh-TW" altLang="en-US" sz="1300" b="1" dirty="0"/>
          </a:p>
        </p:txBody>
      </p:sp>
      <p:sp>
        <p:nvSpPr>
          <p:cNvPr id="19" name="矩形: 剪去單一角落 18">
            <a:extLst>
              <a:ext uri="{FF2B5EF4-FFF2-40B4-BE49-F238E27FC236}">
                <a16:creationId xmlns:a16="http://schemas.microsoft.com/office/drawing/2014/main" id="{1C142F4B-49FD-DF38-34C5-A67A82E257E8}"/>
              </a:ext>
            </a:extLst>
          </p:cNvPr>
          <p:cNvSpPr/>
          <p:nvPr/>
        </p:nvSpPr>
        <p:spPr>
          <a:xfrm>
            <a:off x="3491880" y="3026374"/>
            <a:ext cx="2530121" cy="1560702"/>
          </a:xfrm>
          <a:prstGeom prst="snip1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圓角 19">
            <a:extLst>
              <a:ext uri="{FF2B5EF4-FFF2-40B4-BE49-F238E27FC236}">
                <a16:creationId xmlns:a16="http://schemas.microsoft.com/office/drawing/2014/main" id="{C20FB3AD-9C1F-D526-D6BE-075E36A1FE73}"/>
              </a:ext>
            </a:extLst>
          </p:cNvPr>
          <p:cNvSpPr/>
          <p:nvPr/>
        </p:nvSpPr>
        <p:spPr>
          <a:xfrm>
            <a:off x="3633817" y="2858885"/>
            <a:ext cx="1978933" cy="360040"/>
          </a:xfrm>
          <a:prstGeom prst="roundRect">
            <a:avLst/>
          </a:prstGeom>
          <a:solidFill>
            <a:schemeClr val="accent5">
              <a:lumMod val="5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1500" b="1">
                <a:solidFill>
                  <a:schemeClr val="bg1"/>
                </a:solidFill>
              </a:rPr>
              <a:t>營業利益</a:t>
            </a:r>
            <a:endParaRPr lang="en-US" altLang="zh-TW" sz="1500" b="1">
              <a:solidFill>
                <a:schemeClr val="bg1"/>
              </a:solidFill>
            </a:endParaRPr>
          </a:p>
        </p:txBody>
      </p:sp>
      <p:sp>
        <p:nvSpPr>
          <p:cNvPr id="21" name="文字方塊 20">
            <a:extLst>
              <a:ext uri="{FF2B5EF4-FFF2-40B4-BE49-F238E27FC236}">
                <a16:creationId xmlns:a16="http://schemas.microsoft.com/office/drawing/2014/main" id="{32618E9C-C39B-38C0-A05E-D55DD7A4AE6F}"/>
              </a:ext>
            </a:extLst>
          </p:cNvPr>
          <p:cNvSpPr txBox="1"/>
          <p:nvPr/>
        </p:nvSpPr>
        <p:spPr>
          <a:xfrm>
            <a:off x="3699152" y="3423221"/>
            <a:ext cx="1978933" cy="338554"/>
          </a:xfrm>
          <a:prstGeom prst="rect">
            <a:avLst/>
          </a:prstGeom>
          <a:noFill/>
        </p:spPr>
        <p:txBody>
          <a:bodyPr wrap="square">
            <a:spAutoFit/>
          </a:bodyPr>
          <a:lstStyle/>
          <a:p>
            <a:pPr algn="ctr">
              <a:spcBef>
                <a:spcPts val="600"/>
              </a:spcBef>
            </a:pPr>
            <a:r>
              <a:rPr lang="en-US" altLang="zh-TW" sz="1600" b="1" dirty="0">
                <a:solidFill>
                  <a:schemeClr val="tx1"/>
                </a:solidFill>
              </a:rPr>
              <a:t>NT$ </a:t>
            </a:r>
            <a:r>
              <a:rPr lang="en-US" altLang="zh-TW" sz="1600" b="1" dirty="0"/>
              <a:t>2,129</a:t>
            </a:r>
            <a:r>
              <a:rPr lang="en-US" altLang="zh-TW" sz="1600" b="1" dirty="0">
                <a:solidFill>
                  <a:schemeClr val="tx1"/>
                </a:solidFill>
              </a:rPr>
              <a:t>M</a:t>
            </a:r>
          </a:p>
        </p:txBody>
      </p:sp>
      <p:sp>
        <p:nvSpPr>
          <p:cNvPr id="22" name="矩形: 剪去單一角落 21">
            <a:extLst>
              <a:ext uri="{FF2B5EF4-FFF2-40B4-BE49-F238E27FC236}">
                <a16:creationId xmlns:a16="http://schemas.microsoft.com/office/drawing/2014/main" id="{7EDC22AE-9AEC-D735-B806-80455A66684E}"/>
              </a:ext>
            </a:extLst>
          </p:cNvPr>
          <p:cNvSpPr/>
          <p:nvPr/>
        </p:nvSpPr>
        <p:spPr>
          <a:xfrm>
            <a:off x="6293122" y="3026374"/>
            <a:ext cx="2530120" cy="1560702"/>
          </a:xfrm>
          <a:prstGeom prst="snip1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圓角 22">
            <a:extLst>
              <a:ext uri="{FF2B5EF4-FFF2-40B4-BE49-F238E27FC236}">
                <a16:creationId xmlns:a16="http://schemas.microsoft.com/office/drawing/2014/main" id="{41079955-A27E-68DC-9684-792C94225BEE}"/>
              </a:ext>
            </a:extLst>
          </p:cNvPr>
          <p:cNvSpPr/>
          <p:nvPr/>
        </p:nvSpPr>
        <p:spPr>
          <a:xfrm>
            <a:off x="6435058" y="2858885"/>
            <a:ext cx="1978933" cy="360040"/>
          </a:xfrm>
          <a:prstGeom prst="roundRect">
            <a:avLst/>
          </a:prstGeom>
          <a:solidFill>
            <a:schemeClr val="accent5">
              <a:lumMod val="5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1500" b="1">
                <a:solidFill>
                  <a:schemeClr val="bg1"/>
                </a:solidFill>
              </a:rPr>
              <a:t>EPS</a:t>
            </a:r>
          </a:p>
        </p:txBody>
      </p:sp>
      <p:sp>
        <p:nvSpPr>
          <p:cNvPr id="24" name="文字方塊 23">
            <a:extLst>
              <a:ext uri="{FF2B5EF4-FFF2-40B4-BE49-F238E27FC236}">
                <a16:creationId xmlns:a16="http://schemas.microsoft.com/office/drawing/2014/main" id="{3B7F185A-07C2-EA3D-637A-FA54C83F9F08}"/>
              </a:ext>
            </a:extLst>
          </p:cNvPr>
          <p:cNvSpPr txBox="1"/>
          <p:nvPr/>
        </p:nvSpPr>
        <p:spPr>
          <a:xfrm>
            <a:off x="6510406" y="3423221"/>
            <a:ext cx="1978933" cy="338554"/>
          </a:xfrm>
          <a:prstGeom prst="rect">
            <a:avLst/>
          </a:prstGeom>
          <a:noFill/>
        </p:spPr>
        <p:txBody>
          <a:bodyPr wrap="square">
            <a:spAutoFit/>
          </a:bodyPr>
          <a:lstStyle/>
          <a:p>
            <a:pPr algn="ctr">
              <a:spcBef>
                <a:spcPts val="600"/>
              </a:spcBef>
            </a:pPr>
            <a:r>
              <a:rPr lang="en-US" altLang="zh-TW" sz="1600" b="1" dirty="0">
                <a:solidFill>
                  <a:schemeClr val="tx1"/>
                </a:solidFill>
              </a:rPr>
              <a:t>NT$</a:t>
            </a:r>
            <a:r>
              <a:rPr lang="en-US" altLang="zh-TW" sz="1600" b="1" dirty="0"/>
              <a:t>12.40</a:t>
            </a:r>
            <a:endParaRPr lang="en-US" altLang="zh-TW" sz="1600" b="1" dirty="0">
              <a:solidFill>
                <a:schemeClr val="tx1"/>
              </a:solidFill>
            </a:endParaRPr>
          </a:p>
        </p:txBody>
      </p:sp>
      <p:sp>
        <p:nvSpPr>
          <p:cNvPr id="26" name="文字方塊 25">
            <a:extLst>
              <a:ext uri="{FF2B5EF4-FFF2-40B4-BE49-F238E27FC236}">
                <a16:creationId xmlns:a16="http://schemas.microsoft.com/office/drawing/2014/main" id="{8E89834F-38D8-14B2-F7AF-597039B988AA}"/>
              </a:ext>
            </a:extLst>
          </p:cNvPr>
          <p:cNvSpPr txBox="1"/>
          <p:nvPr/>
        </p:nvSpPr>
        <p:spPr>
          <a:xfrm>
            <a:off x="3886308" y="3927464"/>
            <a:ext cx="919955" cy="492443"/>
          </a:xfrm>
          <a:prstGeom prst="rect">
            <a:avLst/>
          </a:prstGeom>
          <a:noFill/>
          <a:ln>
            <a:noFill/>
          </a:ln>
        </p:spPr>
        <p:txBody>
          <a:bodyPr wrap="square" rtlCol="0">
            <a:spAutoFit/>
          </a:bodyPr>
          <a:lstStyle/>
          <a:p>
            <a:pPr algn="ctr"/>
            <a:r>
              <a:rPr lang="en-US" altLang="zh-TW" sz="1300" b="1" dirty="0"/>
              <a:t>YoY</a:t>
            </a:r>
          </a:p>
          <a:p>
            <a:pPr algn="ctr"/>
            <a:r>
              <a:rPr lang="en-US" altLang="zh-TW" sz="1300" b="1" dirty="0"/>
              <a:t>+107.3%</a:t>
            </a:r>
            <a:endParaRPr lang="zh-TW" altLang="en-US" sz="1300" b="1" dirty="0"/>
          </a:p>
        </p:txBody>
      </p:sp>
      <p:sp>
        <p:nvSpPr>
          <p:cNvPr id="27" name="文字方塊 26">
            <a:extLst>
              <a:ext uri="{FF2B5EF4-FFF2-40B4-BE49-F238E27FC236}">
                <a16:creationId xmlns:a16="http://schemas.microsoft.com/office/drawing/2014/main" id="{3A13A6DF-8D66-FD71-77E4-BB7F1D43A3B5}"/>
              </a:ext>
            </a:extLst>
          </p:cNvPr>
          <p:cNvSpPr txBox="1"/>
          <p:nvPr/>
        </p:nvSpPr>
        <p:spPr>
          <a:xfrm>
            <a:off x="4822165" y="3924484"/>
            <a:ext cx="728428" cy="492443"/>
          </a:xfrm>
          <a:prstGeom prst="rect">
            <a:avLst/>
          </a:prstGeom>
          <a:noFill/>
          <a:ln>
            <a:noFill/>
          </a:ln>
        </p:spPr>
        <p:txBody>
          <a:bodyPr wrap="square" rtlCol="0">
            <a:spAutoFit/>
          </a:bodyPr>
          <a:lstStyle/>
          <a:p>
            <a:pPr algn="ctr"/>
            <a:r>
              <a:rPr lang="en-US" altLang="zh-TW" sz="1300" b="1" dirty="0"/>
              <a:t>OPM</a:t>
            </a:r>
          </a:p>
          <a:p>
            <a:pPr algn="ctr"/>
            <a:r>
              <a:rPr lang="en-US" altLang="zh-TW" sz="1300" b="1" dirty="0"/>
              <a:t>22.2%</a:t>
            </a:r>
            <a:endParaRPr lang="zh-TW" altLang="en-US" sz="1300" b="1" dirty="0"/>
          </a:p>
        </p:txBody>
      </p:sp>
      <p:sp>
        <p:nvSpPr>
          <p:cNvPr id="29" name="文字方塊 28">
            <a:extLst>
              <a:ext uri="{FF2B5EF4-FFF2-40B4-BE49-F238E27FC236}">
                <a16:creationId xmlns:a16="http://schemas.microsoft.com/office/drawing/2014/main" id="{D27C8765-C8E8-3416-1082-715DFFD0A419}"/>
              </a:ext>
            </a:extLst>
          </p:cNvPr>
          <p:cNvSpPr txBox="1"/>
          <p:nvPr/>
        </p:nvSpPr>
        <p:spPr>
          <a:xfrm>
            <a:off x="7136105" y="3919969"/>
            <a:ext cx="881045" cy="492443"/>
          </a:xfrm>
          <a:prstGeom prst="rect">
            <a:avLst/>
          </a:prstGeom>
          <a:noFill/>
          <a:ln>
            <a:noFill/>
          </a:ln>
        </p:spPr>
        <p:txBody>
          <a:bodyPr wrap="square" rtlCol="0">
            <a:spAutoFit/>
          </a:bodyPr>
          <a:lstStyle/>
          <a:p>
            <a:pPr algn="ctr"/>
            <a:r>
              <a:rPr lang="en-US" altLang="zh-TW" sz="1300" b="1" dirty="0"/>
              <a:t>YoY</a:t>
            </a:r>
          </a:p>
          <a:p>
            <a:pPr algn="ctr"/>
            <a:r>
              <a:rPr lang="en-US" altLang="zh-TW" sz="1300" b="1" dirty="0"/>
              <a:t>+82.4%</a:t>
            </a:r>
            <a:endParaRPr lang="zh-TW" altLang="en-US" sz="1300" b="1" dirty="0"/>
          </a:p>
        </p:txBody>
      </p:sp>
      <p:cxnSp>
        <p:nvCxnSpPr>
          <p:cNvPr id="31" name="直線接點 30">
            <a:extLst>
              <a:ext uri="{FF2B5EF4-FFF2-40B4-BE49-F238E27FC236}">
                <a16:creationId xmlns:a16="http://schemas.microsoft.com/office/drawing/2014/main" id="{5D89D6CD-C138-C69D-20C7-EC282FFB6CC0}"/>
              </a:ext>
            </a:extLst>
          </p:cNvPr>
          <p:cNvCxnSpPr>
            <a:cxnSpLocks/>
          </p:cNvCxnSpPr>
          <p:nvPr/>
        </p:nvCxnSpPr>
        <p:spPr>
          <a:xfrm>
            <a:off x="7581352" y="2069736"/>
            <a:ext cx="0" cy="371707"/>
          </a:xfrm>
          <a:prstGeom prst="line">
            <a:avLst/>
          </a:prstGeom>
          <a:ln w="12700">
            <a:solidFill>
              <a:schemeClr val="tx1"/>
            </a:solidFill>
            <a:prstDash val="sysDot"/>
          </a:ln>
        </p:spPr>
        <p:style>
          <a:lnRef idx="1">
            <a:schemeClr val="dk1"/>
          </a:lnRef>
          <a:fillRef idx="0">
            <a:schemeClr val="dk1"/>
          </a:fillRef>
          <a:effectRef idx="0">
            <a:schemeClr val="dk1"/>
          </a:effectRef>
          <a:fontRef idx="minor">
            <a:schemeClr val="tx1"/>
          </a:fontRef>
        </p:style>
      </p:cxnSp>
      <p:cxnSp>
        <p:nvCxnSpPr>
          <p:cNvPr id="33" name="直線接點 32">
            <a:extLst>
              <a:ext uri="{FF2B5EF4-FFF2-40B4-BE49-F238E27FC236}">
                <a16:creationId xmlns:a16="http://schemas.microsoft.com/office/drawing/2014/main" id="{F3FAB692-D16A-E0A0-192C-37851C199479}"/>
              </a:ext>
            </a:extLst>
          </p:cNvPr>
          <p:cNvCxnSpPr>
            <a:cxnSpLocks/>
          </p:cNvCxnSpPr>
          <p:nvPr/>
        </p:nvCxnSpPr>
        <p:spPr>
          <a:xfrm>
            <a:off x="4736717" y="3987831"/>
            <a:ext cx="0" cy="371707"/>
          </a:xfrm>
          <a:prstGeom prst="line">
            <a:avLst/>
          </a:prstGeom>
          <a:ln w="12700">
            <a:solidFill>
              <a:schemeClr val="tx1"/>
            </a:solidFill>
            <a:prstDash val="sysDot"/>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86731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F1D44D4-9B20-6F5C-7D04-F1909DBB232D}"/>
              </a:ext>
            </a:extLst>
          </p:cNvPr>
          <p:cNvSpPr>
            <a:spLocks noGrp="1"/>
          </p:cNvSpPr>
          <p:nvPr>
            <p:ph type="title"/>
          </p:nvPr>
        </p:nvSpPr>
        <p:spPr>
          <a:xfrm>
            <a:off x="457200" y="339502"/>
            <a:ext cx="8229600" cy="475822"/>
          </a:xfrm>
        </p:spPr>
        <p:txBody>
          <a:bodyPr/>
          <a:lstStyle/>
          <a:p>
            <a:pPr algn="ctr"/>
            <a:r>
              <a:rPr lang="zh-TW" altLang="en-US">
                <a:solidFill>
                  <a:schemeClr val="accent1">
                    <a:lumMod val="50000"/>
                  </a:schemeClr>
                </a:solidFill>
              </a:rPr>
              <a:t>產品與地區營收佔比</a:t>
            </a:r>
          </a:p>
        </p:txBody>
      </p:sp>
      <p:sp>
        <p:nvSpPr>
          <p:cNvPr id="8" name="文字方塊 7">
            <a:extLst>
              <a:ext uri="{FF2B5EF4-FFF2-40B4-BE49-F238E27FC236}">
                <a16:creationId xmlns:a16="http://schemas.microsoft.com/office/drawing/2014/main" id="{82AB7ECA-88F1-C330-D769-F27A9EEF3AC0}"/>
              </a:ext>
            </a:extLst>
          </p:cNvPr>
          <p:cNvSpPr txBox="1"/>
          <p:nvPr/>
        </p:nvSpPr>
        <p:spPr>
          <a:xfrm>
            <a:off x="827584" y="1004941"/>
            <a:ext cx="2787540" cy="340574"/>
          </a:xfrm>
          <a:prstGeom prst="homePlate">
            <a:avLst/>
          </a:prstGeom>
          <a:solidFill>
            <a:schemeClr val="accent1">
              <a:lumMod val="20000"/>
              <a:lumOff val="80000"/>
            </a:schemeClr>
          </a:solidFill>
        </p:spPr>
        <p:txBody>
          <a:bodyPr wrap="square" rtlCol="0">
            <a:noAutofit/>
          </a:bodyPr>
          <a:lstStyle/>
          <a:p>
            <a:pPr algn="ctr"/>
            <a:r>
              <a:rPr lang="zh-TW" altLang="en-US" b="1">
                <a:solidFill>
                  <a:schemeClr val="accent1">
                    <a:lumMod val="50000"/>
                  </a:schemeClr>
                </a:solidFill>
                <a:latin typeface="微軟正黑體" panose="020B0604030504040204" pitchFamily="34" charset="-120"/>
                <a:ea typeface="微軟正黑體" panose="020B0604030504040204" pitchFamily="34" charset="-120"/>
              </a:rPr>
              <a:t> 產品別</a:t>
            </a:r>
          </a:p>
        </p:txBody>
      </p:sp>
      <p:sp>
        <p:nvSpPr>
          <p:cNvPr id="13" name="文字方塊 12">
            <a:extLst>
              <a:ext uri="{FF2B5EF4-FFF2-40B4-BE49-F238E27FC236}">
                <a16:creationId xmlns:a16="http://schemas.microsoft.com/office/drawing/2014/main" id="{421E8CB3-7DBA-6CB2-A4DB-77B959F5763D}"/>
              </a:ext>
            </a:extLst>
          </p:cNvPr>
          <p:cNvSpPr txBox="1"/>
          <p:nvPr/>
        </p:nvSpPr>
        <p:spPr>
          <a:xfrm>
            <a:off x="5148064" y="1004941"/>
            <a:ext cx="2787540" cy="340574"/>
          </a:xfrm>
          <a:prstGeom prst="homePlate">
            <a:avLst/>
          </a:prstGeom>
          <a:solidFill>
            <a:schemeClr val="accent1">
              <a:lumMod val="20000"/>
              <a:lumOff val="80000"/>
            </a:schemeClr>
          </a:solidFill>
        </p:spPr>
        <p:txBody>
          <a:bodyPr wrap="square" rtlCol="0">
            <a:noAutofit/>
          </a:bodyPr>
          <a:lstStyle/>
          <a:p>
            <a:pPr algn="ctr"/>
            <a:r>
              <a:rPr lang="zh-TW" altLang="en-US" b="1">
                <a:solidFill>
                  <a:schemeClr val="accent1">
                    <a:lumMod val="50000"/>
                  </a:schemeClr>
                </a:solidFill>
                <a:latin typeface="微軟正黑體" panose="020B0604030504040204" pitchFamily="34" charset="-120"/>
                <a:ea typeface="微軟正黑體" panose="020B0604030504040204" pitchFamily="34" charset="-120"/>
              </a:rPr>
              <a:t> 地區別</a:t>
            </a:r>
          </a:p>
        </p:txBody>
      </p:sp>
      <p:pic>
        <p:nvPicPr>
          <p:cNvPr id="3" name="圖片 2">
            <a:extLst>
              <a:ext uri="{FF2B5EF4-FFF2-40B4-BE49-F238E27FC236}">
                <a16:creationId xmlns:a16="http://schemas.microsoft.com/office/drawing/2014/main" id="{6F947B66-7162-829F-CCAF-5C400A59E4A0}"/>
              </a:ext>
            </a:extLst>
          </p:cNvPr>
          <p:cNvPicPr>
            <a:picLocks noChangeAspect="1"/>
          </p:cNvPicPr>
          <p:nvPr/>
        </p:nvPicPr>
        <p:blipFill>
          <a:blip r:embed="rId2"/>
          <a:stretch>
            <a:fillRect/>
          </a:stretch>
        </p:blipFill>
        <p:spPr>
          <a:xfrm>
            <a:off x="827584" y="1480534"/>
            <a:ext cx="3038174" cy="3283188"/>
          </a:xfrm>
          <a:prstGeom prst="rect">
            <a:avLst/>
          </a:prstGeom>
        </p:spPr>
      </p:pic>
      <p:pic>
        <p:nvPicPr>
          <p:cNvPr id="7" name="圖片 6">
            <a:extLst>
              <a:ext uri="{FF2B5EF4-FFF2-40B4-BE49-F238E27FC236}">
                <a16:creationId xmlns:a16="http://schemas.microsoft.com/office/drawing/2014/main" id="{0CAF1C8E-9A32-EAF9-F741-94304EC4664D}"/>
              </a:ext>
            </a:extLst>
          </p:cNvPr>
          <p:cNvPicPr>
            <a:picLocks noChangeAspect="1"/>
          </p:cNvPicPr>
          <p:nvPr/>
        </p:nvPicPr>
        <p:blipFill>
          <a:blip r:embed="rId3"/>
          <a:stretch>
            <a:fillRect/>
          </a:stretch>
        </p:blipFill>
        <p:spPr>
          <a:xfrm>
            <a:off x="5083778" y="1447857"/>
            <a:ext cx="3212201" cy="3283188"/>
          </a:xfrm>
          <a:prstGeom prst="rect">
            <a:avLst/>
          </a:prstGeom>
        </p:spPr>
      </p:pic>
    </p:spTree>
    <p:extLst>
      <p:ext uri="{BB962C8B-B14F-4D97-AF65-F5344CB8AC3E}">
        <p14:creationId xmlns:p14="http://schemas.microsoft.com/office/powerpoint/2010/main" val="1349337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C73EAFC-B463-B0C8-D300-A786B2C32408}"/>
              </a:ext>
            </a:extLst>
          </p:cNvPr>
          <p:cNvSpPr>
            <a:spLocks noGrp="1"/>
          </p:cNvSpPr>
          <p:nvPr>
            <p:ph type="title"/>
          </p:nvPr>
        </p:nvSpPr>
        <p:spPr>
          <a:xfrm>
            <a:off x="457200" y="241439"/>
            <a:ext cx="8229600" cy="475822"/>
          </a:xfrm>
        </p:spPr>
        <p:txBody>
          <a:bodyPr/>
          <a:lstStyle/>
          <a:p>
            <a:pPr algn="ctr"/>
            <a:r>
              <a:rPr lang="en-US" altLang="zh-TW" dirty="0">
                <a:solidFill>
                  <a:schemeClr val="accent1">
                    <a:lumMod val="50000"/>
                  </a:schemeClr>
                </a:solidFill>
              </a:rPr>
              <a:t>2025</a:t>
            </a:r>
            <a:r>
              <a:rPr lang="zh-TW" altLang="en-US" dirty="0">
                <a:solidFill>
                  <a:schemeClr val="accent1">
                    <a:lumMod val="50000"/>
                  </a:schemeClr>
                </a:solidFill>
              </a:rPr>
              <a:t>年第二季財務三表</a:t>
            </a:r>
            <a:r>
              <a:rPr lang="en-US" altLang="zh-TW" dirty="0">
                <a:solidFill>
                  <a:schemeClr val="accent1">
                    <a:lumMod val="50000"/>
                  </a:schemeClr>
                </a:solidFill>
              </a:rPr>
              <a:t> - </a:t>
            </a:r>
            <a:r>
              <a:rPr lang="zh-TW" altLang="en-US" dirty="0">
                <a:solidFill>
                  <a:schemeClr val="accent1">
                    <a:lumMod val="50000"/>
                  </a:schemeClr>
                </a:solidFill>
              </a:rPr>
              <a:t>合併季度損益表</a:t>
            </a:r>
          </a:p>
        </p:txBody>
      </p:sp>
      <p:graphicFrame>
        <p:nvGraphicFramePr>
          <p:cNvPr id="4" name="表格 8">
            <a:extLst>
              <a:ext uri="{FF2B5EF4-FFF2-40B4-BE49-F238E27FC236}">
                <a16:creationId xmlns:a16="http://schemas.microsoft.com/office/drawing/2014/main" id="{3F47AD00-A471-D77D-A9BC-CEFAE185179D}"/>
              </a:ext>
            </a:extLst>
          </p:cNvPr>
          <p:cNvGraphicFramePr>
            <a:graphicFrameLocks noGrp="1"/>
          </p:cNvGraphicFramePr>
          <p:nvPr>
            <p:extLst>
              <p:ext uri="{D42A27DB-BD31-4B8C-83A1-F6EECF244321}">
                <p14:modId xmlns:p14="http://schemas.microsoft.com/office/powerpoint/2010/main" val="3974664545"/>
              </p:ext>
            </p:extLst>
          </p:nvPr>
        </p:nvGraphicFramePr>
        <p:xfrm>
          <a:off x="594607" y="713335"/>
          <a:ext cx="8111246" cy="4236720"/>
        </p:xfrm>
        <a:graphic>
          <a:graphicData uri="http://schemas.openxmlformats.org/drawingml/2006/table">
            <a:tbl>
              <a:tblPr firstRow="1" bandRow="1"/>
              <a:tblGrid>
                <a:gridCol w="2495766">
                  <a:extLst>
                    <a:ext uri="{9D8B030D-6E8A-4147-A177-3AD203B41FA5}">
                      <a16:colId xmlns:a16="http://schemas.microsoft.com/office/drawing/2014/main" val="1925088011"/>
                    </a:ext>
                  </a:extLst>
                </a:gridCol>
                <a:gridCol w="1123096">
                  <a:extLst>
                    <a:ext uri="{9D8B030D-6E8A-4147-A177-3AD203B41FA5}">
                      <a16:colId xmlns:a16="http://schemas.microsoft.com/office/drawing/2014/main" val="730931124"/>
                    </a:ext>
                  </a:extLst>
                </a:gridCol>
                <a:gridCol w="1123096">
                  <a:extLst>
                    <a:ext uri="{9D8B030D-6E8A-4147-A177-3AD203B41FA5}">
                      <a16:colId xmlns:a16="http://schemas.microsoft.com/office/drawing/2014/main" val="2693266560"/>
                    </a:ext>
                  </a:extLst>
                </a:gridCol>
                <a:gridCol w="1123096">
                  <a:extLst>
                    <a:ext uri="{9D8B030D-6E8A-4147-A177-3AD203B41FA5}">
                      <a16:colId xmlns:a16="http://schemas.microsoft.com/office/drawing/2014/main" val="2448752475"/>
                    </a:ext>
                  </a:extLst>
                </a:gridCol>
                <a:gridCol w="1123096">
                  <a:extLst>
                    <a:ext uri="{9D8B030D-6E8A-4147-A177-3AD203B41FA5}">
                      <a16:colId xmlns:a16="http://schemas.microsoft.com/office/drawing/2014/main" val="3370433186"/>
                    </a:ext>
                  </a:extLst>
                </a:gridCol>
                <a:gridCol w="1123096">
                  <a:extLst>
                    <a:ext uri="{9D8B030D-6E8A-4147-A177-3AD203B41FA5}">
                      <a16:colId xmlns:a16="http://schemas.microsoft.com/office/drawing/2014/main" val="933761008"/>
                    </a:ext>
                  </a:extLst>
                </a:gridCol>
              </a:tblGrid>
              <a:tr h="274184">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200" b="1" dirty="0">
                          <a:solidFill>
                            <a:schemeClr val="bg1"/>
                          </a:solidFill>
                          <a:latin typeface="Calibri" panose="020F0502020204030204" pitchFamily="34" charset="0"/>
                          <a:cs typeface="Calibri" panose="020F0502020204030204" pitchFamily="34" charset="0"/>
                        </a:rPr>
                        <a:t>(NT$</a:t>
                      </a:r>
                      <a:r>
                        <a:rPr lang="zh-CN" altLang="en-US" sz="1200" b="1" dirty="0">
                          <a:solidFill>
                            <a:schemeClr val="bg1"/>
                          </a:solidFill>
                          <a:latin typeface="Calibri" panose="020F0502020204030204" pitchFamily="34" charset="0"/>
                          <a:cs typeface="Calibri" panose="020F0502020204030204" pitchFamily="34" charset="0"/>
                        </a:rPr>
                        <a:t>百萬</a:t>
                      </a:r>
                      <a:r>
                        <a:rPr lang="en-US" altLang="zh-TW" sz="1200" b="1" dirty="0">
                          <a:solidFill>
                            <a:schemeClr val="bg1"/>
                          </a:solidFill>
                          <a:latin typeface="Calibri" panose="020F0502020204030204" pitchFamily="34" charset="0"/>
                          <a:cs typeface="Calibri" panose="020F0502020204030204" pitchFamily="34" charset="0"/>
                        </a:rPr>
                        <a:t>)</a:t>
                      </a:r>
                      <a:endParaRPr lang="zh-TW" altLang="en-US" sz="1200" b="1"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200" b="1" dirty="0">
                          <a:solidFill>
                            <a:schemeClr val="bg1"/>
                          </a:solidFill>
                          <a:latin typeface="Calibri" panose="020F0502020204030204" pitchFamily="34" charset="0"/>
                          <a:cs typeface="Calibri" panose="020F0502020204030204" pitchFamily="34" charset="0"/>
                        </a:rPr>
                        <a:t>25Q2</a:t>
                      </a:r>
                      <a:endParaRPr lang="zh-TW" altLang="en-US" sz="1200" b="1"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84807"/>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200" b="1" dirty="0">
                          <a:solidFill>
                            <a:schemeClr val="bg1"/>
                          </a:solidFill>
                          <a:latin typeface="Calibri" panose="020F0502020204030204" pitchFamily="34" charset="0"/>
                          <a:cs typeface="Calibri" panose="020F0502020204030204" pitchFamily="34" charset="0"/>
                        </a:rPr>
                        <a:t>25Q1</a:t>
                      </a:r>
                      <a:endParaRPr lang="zh-TW" altLang="en-US" sz="1200" b="1"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tc>
                  <a:txBody>
                    <a:bodyPr/>
                    <a:lstStyle/>
                    <a:p>
                      <a:pPr algn="ctr"/>
                      <a:r>
                        <a:rPr lang="en-US" altLang="zh-TW" sz="1200" b="1" dirty="0">
                          <a:solidFill>
                            <a:schemeClr val="bg1"/>
                          </a:solidFill>
                          <a:latin typeface="Calibri" panose="020F0502020204030204" pitchFamily="34" charset="0"/>
                          <a:cs typeface="Calibri" panose="020F0502020204030204" pitchFamily="34" charset="0"/>
                        </a:rPr>
                        <a:t>QoQ</a:t>
                      </a:r>
                      <a:endParaRPr lang="zh-TW" altLang="en-US" sz="1200" b="1"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200" b="1" dirty="0">
                          <a:solidFill>
                            <a:schemeClr val="bg1"/>
                          </a:solidFill>
                          <a:latin typeface="Calibri" panose="020F0502020204030204" pitchFamily="34" charset="0"/>
                          <a:cs typeface="Calibri" panose="020F0502020204030204" pitchFamily="34" charset="0"/>
                        </a:rPr>
                        <a:t>24Q2</a:t>
                      </a:r>
                      <a:endParaRPr lang="zh-TW" altLang="en-US" sz="1200" b="1"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200" b="1" dirty="0">
                          <a:solidFill>
                            <a:schemeClr val="bg1"/>
                          </a:solidFill>
                          <a:latin typeface="Calibri" panose="020F0502020204030204" pitchFamily="34" charset="0"/>
                          <a:cs typeface="Calibri" panose="020F0502020204030204" pitchFamily="34" charset="0"/>
                        </a:rPr>
                        <a:t>YoY</a:t>
                      </a:r>
                      <a:endParaRPr lang="zh-TW" altLang="en-US" sz="1200" b="1"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58176465"/>
                  </a:ext>
                </a:extLst>
              </a:tr>
              <a:tr h="274184">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zh-CN" altLang="en-US" sz="1200" b="1">
                          <a:latin typeface="Calibri" panose="020F0502020204030204" pitchFamily="34" charset="0"/>
                          <a:cs typeface="Calibri" panose="020F0502020204030204" pitchFamily="34" charset="0"/>
                        </a:rPr>
                        <a:t>營業收入</a:t>
                      </a:r>
                      <a:endParaRPr lang="zh-TW" altLang="en-US" sz="1200" b="1">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1" i="0" u="none" strike="noStrike" dirty="0">
                          <a:solidFill>
                            <a:srgbClr val="000000"/>
                          </a:solidFill>
                          <a:effectLst/>
                          <a:latin typeface="Calibri" panose="020F0502020204030204" pitchFamily="34" charset="0"/>
                          <a:ea typeface="新細明體" panose="02020500000000000000" pitchFamily="18" charset="-120"/>
                        </a:rPr>
                        <a:t>5,443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1" i="0" u="none" strike="noStrike" dirty="0">
                          <a:solidFill>
                            <a:srgbClr val="000000"/>
                          </a:solidFill>
                          <a:effectLst/>
                          <a:latin typeface="Calibri" panose="020F0502020204030204" pitchFamily="34" charset="0"/>
                          <a:ea typeface="新細明體" panose="02020500000000000000" pitchFamily="18" charset="-120"/>
                        </a:rPr>
                        <a:t>4,154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1" i="0" u="none" strike="noStrike">
                          <a:solidFill>
                            <a:srgbClr val="000000"/>
                          </a:solidFill>
                          <a:effectLst/>
                          <a:latin typeface="Calibri" panose="020F0502020204030204" pitchFamily="34" charset="0"/>
                          <a:ea typeface="新細明體" panose="02020500000000000000" pitchFamily="18" charset="-120"/>
                        </a:rPr>
                        <a:t>31.0%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1" i="0" u="none" strike="noStrike">
                          <a:solidFill>
                            <a:srgbClr val="000000"/>
                          </a:solidFill>
                          <a:effectLst/>
                          <a:latin typeface="Calibri" panose="020F0502020204030204" pitchFamily="34" charset="0"/>
                          <a:ea typeface="新細明體" panose="02020500000000000000" pitchFamily="18" charset="-120"/>
                        </a:rPr>
                        <a:t>3,607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1" i="0" u="none" strike="noStrike">
                          <a:solidFill>
                            <a:srgbClr val="000000"/>
                          </a:solidFill>
                          <a:effectLst/>
                          <a:latin typeface="Calibri" panose="020F0502020204030204" pitchFamily="34" charset="0"/>
                          <a:ea typeface="新細明體" panose="02020500000000000000" pitchFamily="18" charset="-120"/>
                        </a:rPr>
                        <a:t>50.9%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6584615"/>
                  </a:ext>
                </a:extLst>
              </a:tr>
              <a:tr h="274184">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zh-CN" altLang="en-US" sz="1200" dirty="0">
                          <a:latin typeface="Calibri" panose="020F0502020204030204" pitchFamily="34" charset="0"/>
                          <a:cs typeface="Calibri" panose="020F0502020204030204" pitchFamily="34" charset="0"/>
                        </a:rPr>
                        <a:t>營業毛利</a:t>
                      </a:r>
                      <a:endParaRPr lang="zh-TW" altLang="en-US" sz="120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0" i="0" u="none" strike="noStrike">
                          <a:solidFill>
                            <a:srgbClr val="000000"/>
                          </a:solidFill>
                          <a:effectLst/>
                          <a:latin typeface="Calibri" panose="020F0502020204030204" pitchFamily="34" charset="0"/>
                          <a:ea typeface="新細明體" panose="02020500000000000000" pitchFamily="18" charset="-120"/>
                        </a:rPr>
                        <a:t>1,628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0" i="0" u="none" strike="noStrike" dirty="0">
                          <a:solidFill>
                            <a:srgbClr val="000000"/>
                          </a:solidFill>
                          <a:effectLst/>
                          <a:latin typeface="Calibri" panose="020F0502020204030204" pitchFamily="34" charset="0"/>
                          <a:ea typeface="新細明體" panose="02020500000000000000" pitchFamily="18" charset="-120"/>
                        </a:rPr>
                        <a:t>1,199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35.8%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0" i="0" u="none" strike="noStrike">
                          <a:solidFill>
                            <a:srgbClr val="000000"/>
                          </a:solidFill>
                          <a:effectLst/>
                          <a:latin typeface="Calibri" panose="020F0502020204030204" pitchFamily="34" charset="0"/>
                          <a:ea typeface="新細明體" panose="02020500000000000000" pitchFamily="18" charset="-120"/>
                        </a:rPr>
                        <a:t>913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a:solidFill>
                            <a:srgbClr val="000000"/>
                          </a:solidFill>
                          <a:effectLst/>
                          <a:latin typeface="Calibri" panose="020F0502020204030204" pitchFamily="34" charset="0"/>
                          <a:ea typeface="新細明體" panose="02020500000000000000" pitchFamily="18" charset="-120"/>
                        </a:rPr>
                        <a:t>78.3%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6908413"/>
                  </a:ext>
                </a:extLst>
              </a:tr>
              <a:tr h="274184">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zh-CN" altLang="en-US" sz="1200">
                          <a:latin typeface="Calibri" panose="020F0502020204030204" pitchFamily="34" charset="0"/>
                          <a:cs typeface="Calibri" panose="020F0502020204030204" pitchFamily="34" charset="0"/>
                        </a:rPr>
                        <a:t>營業利益</a:t>
                      </a:r>
                      <a:endParaRPr lang="zh-TW" altLang="en-US" sz="120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0" i="0" u="none" strike="noStrike">
                          <a:solidFill>
                            <a:srgbClr val="000000"/>
                          </a:solidFill>
                          <a:effectLst/>
                          <a:latin typeface="Calibri" panose="020F0502020204030204" pitchFamily="34" charset="0"/>
                          <a:ea typeface="新細明體" panose="02020500000000000000" pitchFamily="18" charset="-120"/>
                        </a:rPr>
                        <a:t>1,244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0" i="0" u="none" strike="noStrike" dirty="0">
                          <a:solidFill>
                            <a:srgbClr val="000000"/>
                          </a:solidFill>
                          <a:effectLst/>
                          <a:latin typeface="Calibri" panose="020F0502020204030204" pitchFamily="34" charset="0"/>
                          <a:ea typeface="新細明體" panose="02020500000000000000" pitchFamily="18" charset="-120"/>
                        </a:rPr>
                        <a:t>885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40.6%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0" i="0" u="none" strike="noStrike">
                          <a:solidFill>
                            <a:srgbClr val="000000"/>
                          </a:solidFill>
                          <a:effectLst/>
                          <a:latin typeface="Calibri" panose="020F0502020204030204" pitchFamily="34" charset="0"/>
                          <a:ea typeface="新細明體" panose="02020500000000000000" pitchFamily="18" charset="-120"/>
                        </a:rPr>
                        <a:t>583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a:solidFill>
                            <a:srgbClr val="000000"/>
                          </a:solidFill>
                          <a:effectLst/>
                          <a:latin typeface="Calibri" panose="020F0502020204030204" pitchFamily="34" charset="0"/>
                          <a:ea typeface="新細明體" panose="02020500000000000000" pitchFamily="18" charset="-120"/>
                        </a:rPr>
                        <a:t>113.4%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81409311"/>
                  </a:ext>
                </a:extLst>
              </a:tr>
              <a:tr h="274184">
                <a:tc>
                  <a:txBody>
                    <a:bodyPr/>
                    <a:lstStyle/>
                    <a:p>
                      <a:pPr algn="l"/>
                      <a:r>
                        <a:rPr lang="zh-TW" altLang="en-US" sz="1200">
                          <a:latin typeface="Calibri" panose="020F0502020204030204" pitchFamily="34" charset="0"/>
                          <a:cs typeface="Calibri" panose="020F0502020204030204" pitchFamily="34" charset="0"/>
                        </a:rPr>
                        <a:t>營業外收入及支出</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0" i="0" u="none" strike="noStrike">
                          <a:solidFill>
                            <a:srgbClr val="000000"/>
                          </a:solidFill>
                          <a:effectLst/>
                          <a:latin typeface="Calibri" panose="020F0502020204030204" pitchFamily="34" charset="0"/>
                          <a:ea typeface="新細明體" panose="02020500000000000000" pitchFamily="18" charset="-120"/>
                        </a:rPr>
                        <a:t>(108)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0" i="0" u="none" strike="noStrike" dirty="0">
                          <a:solidFill>
                            <a:srgbClr val="000000"/>
                          </a:solidFill>
                          <a:effectLst/>
                          <a:latin typeface="Calibri" panose="020F0502020204030204" pitchFamily="34" charset="0"/>
                          <a:ea typeface="新細明體" panose="02020500000000000000" pitchFamily="18" charset="-120"/>
                        </a:rPr>
                        <a:t>18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(700.0%)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0" i="0" u="none" strike="noStrike" dirty="0">
                          <a:solidFill>
                            <a:srgbClr val="000000"/>
                          </a:solidFill>
                          <a:effectLst/>
                          <a:latin typeface="Calibri" panose="020F0502020204030204" pitchFamily="34" charset="0"/>
                          <a:ea typeface="新細明體" panose="02020500000000000000" pitchFamily="18" charset="-120"/>
                        </a:rPr>
                        <a:t>25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(532.0%)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7482016"/>
                  </a:ext>
                </a:extLst>
              </a:tr>
              <a:tr h="274184">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zh-CN" altLang="en-US" sz="1200">
                          <a:latin typeface="Calibri" panose="020F0502020204030204" pitchFamily="34" charset="0"/>
                          <a:cs typeface="Calibri" panose="020F0502020204030204" pitchFamily="34" charset="0"/>
                        </a:rPr>
                        <a:t>稅前淨利</a:t>
                      </a:r>
                      <a:endParaRPr lang="zh-TW" altLang="en-US" sz="120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0" i="0" u="none" strike="noStrike">
                          <a:solidFill>
                            <a:srgbClr val="000000"/>
                          </a:solidFill>
                          <a:effectLst/>
                          <a:latin typeface="Calibri" panose="020F0502020204030204" pitchFamily="34" charset="0"/>
                          <a:ea typeface="新細明體" panose="02020500000000000000" pitchFamily="18" charset="-120"/>
                        </a:rPr>
                        <a:t>1,137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0" i="0" u="none" strike="noStrike" dirty="0">
                          <a:solidFill>
                            <a:srgbClr val="000000"/>
                          </a:solidFill>
                          <a:effectLst/>
                          <a:latin typeface="Calibri" panose="020F0502020204030204" pitchFamily="34" charset="0"/>
                          <a:ea typeface="新細明體" panose="02020500000000000000" pitchFamily="18" charset="-120"/>
                        </a:rPr>
                        <a:t>903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a:solidFill>
                            <a:srgbClr val="000000"/>
                          </a:solidFill>
                          <a:effectLst/>
                          <a:latin typeface="Calibri" panose="020F0502020204030204" pitchFamily="34" charset="0"/>
                          <a:ea typeface="新細明體" panose="02020500000000000000" pitchFamily="18" charset="-120"/>
                        </a:rPr>
                        <a:t>25.9%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0" i="0" u="none" strike="noStrike" dirty="0">
                          <a:solidFill>
                            <a:srgbClr val="000000"/>
                          </a:solidFill>
                          <a:effectLst/>
                          <a:latin typeface="Calibri" panose="020F0502020204030204" pitchFamily="34" charset="0"/>
                          <a:ea typeface="新細明體" panose="02020500000000000000" pitchFamily="18" charset="-120"/>
                        </a:rPr>
                        <a:t>608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a:solidFill>
                            <a:srgbClr val="000000"/>
                          </a:solidFill>
                          <a:effectLst/>
                          <a:latin typeface="Calibri" panose="020F0502020204030204" pitchFamily="34" charset="0"/>
                          <a:ea typeface="新細明體" panose="02020500000000000000" pitchFamily="18" charset="-120"/>
                        </a:rPr>
                        <a:t>87.0%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9535441"/>
                  </a:ext>
                </a:extLst>
              </a:tr>
              <a:tr h="274184">
                <a:tc>
                  <a:txBody>
                    <a:bodyPr/>
                    <a:lstStyle/>
                    <a:p>
                      <a:pPr algn="l"/>
                      <a:r>
                        <a:rPr lang="zh-TW" altLang="en-US" sz="1200">
                          <a:latin typeface="Calibri" panose="020F0502020204030204" pitchFamily="34" charset="0"/>
                          <a:cs typeface="Calibri" panose="020F0502020204030204" pitchFamily="34" charset="0"/>
                        </a:rPr>
                        <a:t>所得稅費用</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0" i="0" u="none" strike="noStrike">
                          <a:solidFill>
                            <a:srgbClr val="000000"/>
                          </a:solidFill>
                          <a:effectLst/>
                          <a:latin typeface="Calibri" panose="020F0502020204030204" pitchFamily="34" charset="0"/>
                          <a:ea typeface="新細明體" panose="02020500000000000000" pitchFamily="18" charset="-120"/>
                        </a:rPr>
                        <a:t>292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0" i="0" u="none" strike="noStrike" dirty="0">
                          <a:solidFill>
                            <a:srgbClr val="000000"/>
                          </a:solidFill>
                          <a:effectLst/>
                          <a:latin typeface="Calibri" panose="020F0502020204030204" pitchFamily="34" charset="0"/>
                          <a:ea typeface="新細明體" panose="02020500000000000000" pitchFamily="18" charset="-120"/>
                        </a:rPr>
                        <a:t>226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a:solidFill>
                            <a:srgbClr val="000000"/>
                          </a:solidFill>
                          <a:effectLst/>
                          <a:latin typeface="Calibri" panose="020F0502020204030204" pitchFamily="34" charset="0"/>
                          <a:ea typeface="新細明體" panose="02020500000000000000" pitchFamily="18" charset="-120"/>
                        </a:rPr>
                        <a:t>29.2%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0" i="0" u="none" strike="noStrike" dirty="0">
                          <a:solidFill>
                            <a:srgbClr val="000000"/>
                          </a:solidFill>
                          <a:effectLst/>
                          <a:latin typeface="Calibri" panose="020F0502020204030204" pitchFamily="34" charset="0"/>
                          <a:ea typeface="新細明體" panose="02020500000000000000" pitchFamily="18" charset="-120"/>
                        </a:rPr>
                        <a:t>151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93.4%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6994572"/>
                  </a:ext>
                </a:extLst>
              </a:tr>
              <a:tr h="274184">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zh-CN" altLang="en-US" sz="1200" b="1">
                          <a:latin typeface="Calibri" panose="020F0502020204030204" pitchFamily="34" charset="0"/>
                          <a:cs typeface="Calibri" panose="020F0502020204030204" pitchFamily="34" charset="0"/>
                        </a:rPr>
                        <a:t>歸屬於母公司之淨利</a:t>
                      </a:r>
                      <a:endParaRPr lang="zh-TW" altLang="en-US" sz="1200" b="1">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1" i="0" u="none" strike="noStrike">
                          <a:solidFill>
                            <a:srgbClr val="000000"/>
                          </a:solidFill>
                          <a:effectLst/>
                          <a:latin typeface="Calibri" panose="020F0502020204030204" pitchFamily="34" charset="0"/>
                          <a:ea typeface="新細明體" panose="02020500000000000000" pitchFamily="18" charset="-120"/>
                        </a:rPr>
                        <a:t>829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1" i="0" u="none" strike="noStrike" dirty="0">
                          <a:solidFill>
                            <a:srgbClr val="000000"/>
                          </a:solidFill>
                          <a:effectLst/>
                          <a:latin typeface="Calibri" panose="020F0502020204030204" pitchFamily="34" charset="0"/>
                          <a:ea typeface="新細明體" panose="02020500000000000000" pitchFamily="18" charset="-120"/>
                        </a:rPr>
                        <a:t>667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1" i="0" u="none" strike="noStrike">
                          <a:solidFill>
                            <a:srgbClr val="000000"/>
                          </a:solidFill>
                          <a:effectLst/>
                          <a:latin typeface="Calibri" panose="020F0502020204030204" pitchFamily="34" charset="0"/>
                          <a:ea typeface="新細明體" panose="02020500000000000000" pitchFamily="18" charset="-120"/>
                        </a:rPr>
                        <a:t>24.3%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1" i="0" u="none" strike="noStrike">
                          <a:solidFill>
                            <a:srgbClr val="000000"/>
                          </a:solidFill>
                          <a:effectLst/>
                          <a:latin typeface="Calibri" panose="020F0502020204030204" pitchFamily="34" charset="0"/>
                          <a:ea typeface="新細明體" panose="02020500000000000000" pitchFamily="18" charset="-120"/>
                        </a:rPr>
                        <a:t>453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1" i="0" u="none" strike="noStrike" dirty="0">
                          <a:solidFill>
                            <a:srgbClr val="000000"/>
                          </a:solidFill>
                          <a:effectLst/>
                          <a:latin typeface="Calibri" panose="020F0502020204030204" pitchFamily="34" charset="0"/>
                          <a:ea typeface="新細明體" panose="02020500000000000000" pitchFamily="18" charset="-120"/>
                        </a:rPr>
                        <a:t>83.0%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22075479"/>
                  </a:ext>
                </a:extLst>
              </a:tr>
              <a:tr h="274184">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200">
                          <a:latin typeface="Calibri" panose="020F0502020204030204" pitchFamily="34" charset="0"/>
                          <a:cs typeface="Calibri" panose="020F0502020204030204" pitchFamily="34" charset="0"/>
                        </a:rPr>
                        <a:t>EPS(NT$)</a:t>
                      </a:r>
                      <a:endParaRPr lang="zh-TW" altLang="en-US" sz="120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6.87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5.53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24.2%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0" i="0" u="none" strike="noStrike" dirty="0">
                          <a:solidFill>
                            <a:srgbClr val="000000"/>
                          </a:solidFill>
                          <a:effectLst/>
                          <a:latin typeface="Calibri" panose="020F0502020204030204" pitchFamily="34" charset="0"/>
                          <a:ea typeface="新細明體" panose="02020500000000000000" pitchFamily="18" charset="-120"/>
                        </a:rPr>
                        <a:t>3.77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82.2%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19259710"/>
                  </a:ext>
                </a:extLst>
              </a:tr>
              <a:tr h="121860">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endParaRPr lang="zh-TW" altLang="en-US" sz="20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endParaRPr lang="zh-TW" altLang="en-US" sz="200" b="1"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endParaRPr lang="zh-TW" altLang="en-US" sz="200" b="1">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endParaRPr lang="zh-TW" altLang="en-US" sz="200" b="1">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endParaRPr lang="zh-TW" altLang="en-US" sz="200" b="1"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endParaRPr lang="zh-TW" altLang="en-US" sz="200" b="1"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1977463"/>
                  </a:ext>
                </a:extLst>
              </a:tr>
              <a:tr h="274184">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zh-CN" altLang="en-US" sz="1200" b="1" dirty="0">
                          <a:solidFill>
                            <a:schemeClr val="bg1"/>
                          </a:solidFill>
                          <a:latin typeface="Calibri" panose="020F0502020204030204" pitchFamily="34" charset="0"/>
                          <a:cs typeface="Calibri" panose="020F0502020204030204" pitchFamily="34" charset="0"/>
                        </a:rPr>
                        <a:t>重要財務比率</a:t>
                      </a:r>
                      <a:endParaRPr lang="zh-TW" altLang="en-US" sz="1200" b="1"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200" b="1" dirty="0">
                          <a:solidFill>
                            <a:schemeClr val="bg1"/>
                          </a:solidFill>
                          <a:latin typeface="Calibri" panose="020F0502020204030204" pitchFamily="34" charset="0"/>
                          <a:cs typeface="Calibri" panose="020F0502020204030204" pitchFamily="34" charset="0"/>
                        </a:rPr>
                        <a:t>25Q2</a:t>
                      </a:r>
                      <a:endParaRPr lang="zh-TW" altLang="en-US" sz="1200" b="1"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84807"/>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200" b="1" dirty="0">
                          <a:solidFill>
                            <a:schemeClr val="bg1"/>
                          </a:solidFill>
                          <a:latin typeface="Calibri" panose="020F0502020204030204" pitchFamily="34" charset="0"/>
                          <a:cs typeface="Calibri" panose="020F0502020204030204" pitchFamily="34" charset="0"/>
                        </a:rPr>
                        <a:t>25Q1</a:t>
                      </a:r>
                      <a:endParaRPr lang="zh-TW" altLang="en-US" sz="1200" b="1"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tc>
                  <a:txBody>
                    <a:bodyPr/>
                    <a:lstStyle/>
                    <a:p>
                      <a:pPr algn="ctr"/>
                      <a:r>
                        <a:rPr lang="en-US" altLang="zh-TW" sz="1200" b="1" dirty="0">
                          <a:solidFill>
                            <a:schemeClr val="bg1"/>
                          </a:solidFill>
                          <a:latin typeface="Calibri" panose="020F0502020204030204" pitchFamily="34" charset="0"/>
                          <a:cs typeface="Calibri" panose="020F0502020204030204" pitchFamily="34" charset="0"/>
                        </a:rPr>
                        <a:t>QoQ</a:t>
                      </a:r>
                      <a:endParaRPr lang="zh-TW" altLang="en-US" sz="1200" b="1"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200" b="1" dirty="0">
                          <a:solidFill>
                            <a:schemeClr val="bg1"/>
                          </a:solidFill>
                          <a:latin typeface="Calibri" panose="020F0502020204030204" pitchFamily="34" charset="0"/>
                          <a:cs typeface="Calibri" panose="020F0502020204030204" pitchFamily="34" charset="0"/>
                        </a:rPr>
                        <a:t>24Q2</a:t>
                      </a:r>
                      <a:endParaRPr lang="zh-TW" altLang="en-US" sz="1200" b="1"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200" b="1" dirty="0">
                          <a:solidFill>
                            <a:schemeClr val="bg1"/>
                          </a:solidFill>
                          <a:latin typeface="Calibri" panose="020F0502020204030204" pitchFamily="34" charset="0"/>
                          <a:cs typeface="Calibri" panose="020F0502020204030204" pitchFamily="34" charset="0"/>
                        </a:rPr>
                        <a:t>YoY</a:t>
                      </a:r>
                      <a:endParaRPr lang="zh-TW" altLang="en-US" sz="1200" b="1"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753820537"/>
                  </a:ext>
                </a:extLst>
              </a:tr>
              <a:tr h="274184">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zh-CN" altLang="en-US" sz="1200">
                          <a:latin typeface="Calibri" panose="020F0502020204030204" pitchFamily="34" charset="0"/>
                          <a:cs typeface="Calibri" panose="020F0502020204030204" pitchFamily="34" charset="0"/>
                        </a:rPr>
                        <a:t>毛利率</a:t>
                      </a:r>
                      <a:endParaRPr lang="zh-TW" altLang="en-US" sz="120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29.9%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28.9%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a:solidFill>
                            <a:srgbClr val="000000"/>
                          </a:solidFill>
                          <a:effectLst/>
                          <a:latin typeface="Calibri" panose="020F0502020204030204" pitchFamily="34" charset="0"/>
                          <a:ea typeface="新細明體" panose="02020500000000000000" pitchFamily="18" charset="-120"/>
                        </a:rPr>
                        <a:t>3.5%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a:solidFill>
                            <a:srgbClr val="000000"/>
                          </a:solidFill>
                          <a:effectLst/>
                          <a:latin typeface="Calibri" panose="020F0502020204030204" pitchFamily="34" charset="0"/>
                          <a:ea typeface="新細明體" panose="02020500000000000000" pitchFamily="18" charset="-120"/>
                        </a:rPr>
                        <a:t>25.3%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a:solidFill>
                            <a:srgbClr val="000000"/>
                          </a:solidFill>
                          <a:effectLst/>
                          <a:latin typeface="Calibri" panose="020F0502020204030204" pitchFamily="34" charset="0"/>
                          <a:ea typeface="新細明體" panose="02020500000000000000" pitchFamily="18" charset="-120"/>
                        </a:rPr>
                        <a:t>18.2%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9260257"/>
                  </a:ext>
                </a:extLst>
              </a:tr>
              <a:tr h="274184">
                <a:tc>
                  <a:txBody>
                    <a:bodyPr/>
                    <a:lstStyle/>
                    <a:p>
                      <a:pPr algn="l"/>
                      <a:r>
                        <a:rPr lang="zh-TW" altLang="en-US" sz="1200">
                          <a:latin typeface="Calibri" panose="020F0502020204030204" pitchFamily="34" charset="0"/>
                          <a:cs typeface="Calibri" panose="020F0502020204030204" pitchFamily="34" charset="0"/>
                        </a:rPr>
                        <a:t>營業費用率</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a:solidFill>
                            <a:srgbClr val="000000"/>
                          </a:solidFill>
                          <a:effectLst/>
                          <a:latin typeface="Calibri" panose="020F0502020204030204" pitchFamily="34" charset="0"/>
                          <a:ea typeface="新細明體" panose="02020500000000000000" pitchFamily="18" charset="-120"/>
                        </a:rPr>
                        <a:t>7.3%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8.8%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(17.0%)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9.4%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(22.3%)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94778825"/>
                  </a:ext>
                </a:extLst>
              </a:tr>
              <a:tr h="274184">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zh-CN" altLang="en-US" sz="1200">
                          <a:latin typeface="Calibri" panose="020F0502020204030204" pitchFamily="34" charset="0"/>
                          <a:cs typeface="Calibri" panose="020F0502020204030204" pitchFamily="34" charset="0"/>
                        </a:rPr>
                        <a:t>營業利</a:t>
                      </a:r>
                      <a:r>
                        <a:rPr lang="zh-TW" altLang="en-US" sz="1200">
                          <a:latin typeface="Calibri" panose="020F0502020204030204" pitchFamily="34" charset="0"/>
                          <a:cs typeface="Calibri" panose="020F0502020204030204" pitchFamily="34" charset="0"/>
                        </a:rPr>
                        <a:t>益</a:t>
                      </a:r>
                      <a:r>
                        <a:rPr lang="zh-CN" altLang="en-US" sz="1200">
                          <a:latin typeface="Calibri" panose="020F0502020204030204" pitchFamily="34" charset="0"/>
                          <a:cs typeface="Calibri" panose="020F0502020204030204" pitchFamily="34" charset="0"/>
                        </a:rPr>
                        <a:t>率</a:t>
                      </a:r>
                      <a:endParaRPr lang="zh-TW" altLang="en-US" sz="120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a:solidFill>
                            <a:srgbClr val="000000"/>
                          </a:solidFill>
                          <a:effectLst/>
                          <a:latin typeface="Calibri" panose="020F0502020204030204" pitchFamily="34" charset="0"/>
                          <a:ea typeface="新細明體" panose="02020500000000000000" pitchFamily="18" charset="-120"/>
                        </a:rPr>
                        <a:t>22.9%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21.3%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a:solidFill>
                            <a:srgbClr val="000000"/>
                          </a:solidFill>
                          <a:effectLst/>
                          <a:latin typeface="Calibri" panose="020F0502020204030204" pitchFamily="34" charset="0"/>
                          <a:ea typeface="新細明體" panose="02020500000000000000" pitchFamily="18" charset="-120"/>
                        </a:rPr>
                        <a:t>7.5%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16.2%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41.4%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5309946"/>
                  </a:ext>
                </a:extLst>
              </a:tr>
              <a:tr h="274184">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zh-TW" altLang="en-US" sz="1200">
                          <a:latin typeface="Calibri" panose="020F0502020204030204" pitchFamily="34" charset="0"/>
                          <a:cs typeface="Calibri" panose="020F0502020204030204" pitchFamily="34" charset="0"/>
                        </a:rPr>
                        <a:t>歸母</a:t>
                      </a:r>
                      <a:r>
                        <a:rPr lang="zh-CN" altLang="en-US" sz="1200">
                          <a:latin typeface="Calibri" panose="020F0502020204030204" pitchFamily="34" charset="0"/>
                          <a:cs typeface="Calibri" panose="020F0502020204030204" pitchFamily="34" charset="0"/>
                        </a:rPr>
                        <a:t>淨利率</a:t>
                      </a:r>
                      <a:endParaRPr lang="zh-TW" altLang="en-US" sz="120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200" b="0" i="0" u="none" strike="noStrike">
                          <a:solidFill>
                            <a:srgbClr val="000000"/>
                          </a:solidFill>
                          <a:effectLst/>
                          <a:latin typeface="Calibri" panose="020F0502020204030204" pitchFamily="34" charset="0"/>
                          <a:ea typeface="新細明體" panose="02020500000000000000" pitchFamily="18" charset="-120"/>
                        </a:rPr>
                        <a:t>15.2%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16.1%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(5.6%)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200" b="0" i="0" u="none" strike="noStrike">
                          <a:solidFill>
                            <a:srgbClr val="000000"/>
                          </a:solidFill>
                          <a:effectLst/>
                          <a:latin typeface="Calibri" panose="020F0502020204030204" pitchFamily="34" charset="0"/>
                          <a:ea typeface="新細明體" panose="02020500000000000000" pitchFamily="18" charset="-120"/>
                        </a:rPr>
                        <a:t>12.6%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20.6%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743719"/>
                  </a:ext>
                </a:extLst>
              </a:tr>
              <a:tr h="274184">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zh-CN" altLang="en-US" sz="1200">
                          <a:latin typeface="Calibri" panose="020F0502020204030204" pitchFamily="34" charset="0"/>
                          <a:cs typeface="Calibri" panose="020F0502020204030204" pitchFamily="34" charset="0"/>
                        </a:rPr>
                        <a:t>有效稅率</a:t>
                      </a:r>
                      <a:endParaRPr lang="zh-TW" altLang="en-US" sz="120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25.7%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25.0%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2.8%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24.8%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3.6%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6848786"/>
                  </a:ext>
                </a:extLst>
              </a:tr>
            </a:tbl>
          </a:graphicData>
        </a:graphic>
      </p:graphicFrame>
    </p:spTree>
    <p:extLst>
      <p:ext uri="{BB962C8B-B14F-4D97-AF65-F5344CB8AC3E}">
        <p14:creationId xmlns:p14="http://schemas.microsoft.com/office/powerpoint/2010/main" val="656760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CEF1A-C339-219B-22F5-BE0AE65C20FA}"/>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371F58CC-3778-49A2-AD4B-259C48FDC461}"/>
              </a:ext>
            </a:extLst>
          </p:cNvPr>
          <p:cNvSpPr>
            <a:spLocks noGrp="1"/>
          </p:cNvSpPr>
          <p:nvPr>
            <p:ph type="title"/>
          </p:nvPr>
        </p:nvSpPr>
        <p:spPr>
          <a:xfrm>
            <a:off x="457200" y="241439"/>
            <a:ext cx="8229600" cy="475822"/>
          </a:xfrm>
        </p:spPr>
        <p:txBody>
          <a:bodyPr/>
          <a:lstStyle/>
          <a:p>
            <a:pPr algn="ctr"/>
            <a:r>
              <a:rPr lang="en-US" altLang="zh-TW" dirty="0">
                <a:solidFill>
                  <a:schemeClr val="accent1">
                    <a:lumMod val="50000"/>
                  </a:schemeClr>
                </a:solidFill>
              </a:rPr>
              <a:t>2025</a:t>
            </a:r>
            <a:r>
              <a:rPr lang="zh-TW" altLang="en-US" dirty="0">
                <a:solidFill>
                  <a:schemeClr val="accent1">
                    <a:lumMod val="50000"/>
                  </a:schemeClr>
                </a:solidFill>
              </a:rPr>
              <a:t>年上半年財務三表</a:t>
            </a:r>
            <a:r>
              <a:rPr lang="en-US" altLang="zh-TW" dirty="0">
                <a:solidFill>
                  <a:schemeClr val="accent1">
                    <a:lumMod val="50000"/>
                  </a:schemeClr>
                </a:solidFill>
              </a:rPr>
              <a:t> - </a:t>
            </a:r>
            <a:r>
              <a:rPr lang="zh-TW" altLang="en-US" dirty="0">
                <a:solidFill>
                  <a:schemeClr val="accent1">
                    <a:lumMod val="50000"/>
                  </a:schemeClr>
                </a:solidFill>
              </a:rPr>
              <a:t>合併損益表</a:t>
            </a:r>
          </a:p>
        </p:txBody>
      </p:sp>
      <p:graphicFrame>
        <p:nvGraphicFramePr>
          <p:cNvPr id="3" name="表格 8">
            <a:extLst>
              <a:ext uri="{FF2B5EF4-FFF2-40B4-BE49-F238E27FC236}">
                <a16:creationId xmlns:a16="http://schemas.microsoft.com/office/drawing/2014/main" id="{E0D4C928-A4FC-C88C-A7DB-0C88F2EF0DDF}"/>
              </a:ext>
            </a:extLst>
          </p:cNvPr>
          <p:cNvGraphicFramePr>
            <a:graphicFrameLocks noGrp="1"/>
          </p:cNvGraphicFramePr>
          <p:nvPr>
            <p:extLst>
              <p:ext uri="{D42A27DB-BD31-4B8C-83A1-F6EECF244321}">
                <p14:modId xmlns:p14="http://schemas.microsoft.com/office/powerpoint/2010/main" val="2623409499"/>
              </p:ext>
            </p:extLst>
          </p:nvPr>
        </p:nvGraphicFramePr>
        <p:xfrm>
          <a:off x="1547664" y="715902"/>
          <a:ext cx="5865054" cy="4236720"/>
        </p:xfrm>
        <a:graphic>
          <a:graphicData uri="http://schemas.openxmlformats.org/drawingml/2006/table">
            <a:tbl>
              <a:tblPr firstRow="1" bandRow="1"/>
              <a:tblGrid>
                <a:gridCol w="2495766">
                  <a:extLst>
                    <a:ext uri="{9D8B030D-6E8A-4147-A177-3AD203B41FA5}">
                      <a16:colId xmlns:a16="http://schemas.microsoft.com/office/drawing/2014/main" val="1925088011"/>
                    </a:ext>
                  </a:extLst>
                </a:gridCol>
                <a:gridCol w="1123096">
                  <a:extLst>
                    <a:ext uri="{9D8B030D-6E8A-4147-A177-3AD203B41FA5}">
                      <a16:colId xmlns:a16="http://schemas.microsoft.com/office/drawing/2014/main" val="730931124"/>
                    </a:ext>
                  </a:extLst>
                </a:gridCol>
                <a:gridCol w="1123096">
                  <a:extLst>
                    <a:ext uri="{9D8B030D-6E8A-4147-A177-3AD203B41FA5}">
                      <a16:colId xmlns:a16="http://schemas.microsoft.com/office/drawing/2014/main" val="2693266560"/>
                    </a:ext>
                  </a:extLst>
                </a:gridCol>
                <a:gridCol w="1123096">
                  <a:extLst>
                    <a:ext uri="{9D8B030D-6E8A-4147-A177-3AD203B41FA5}">
                      <a16:colId xmlns:a16="http://schemas.microsoft.com/office/drawing/2014/main" val="933761008"/>
                    </a:ext>
                  </a:extLst>
                </a:gridCol>
              </a:tblGrid>
              <a:tr h="274184">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200" b="1" dirty="0">
                          <a:solidFill>
                            <a:schemeClr val="bg1"/>
                          </a:solidFill>
                          <a:latin typeface="Calibri"/>
                          <a:cs typeface="Calibri"/>
                        </a:rPr>
                        <a:t>(NT$</a:t>
                      </a:r>
                      <a:r>
                        <a:rPr lang="zh-CN" altLang="en-US" sz="1200" b="1">
                          <a:solidFill>
                            <a:schemeClr val="bg1"/>
                          </a:solidFill>
                          <a:latin typeface="Calibri"/>
                          <a:cs typeface="Calibri"/>
                        </a:rPr>
                        <a:t>百萬</a:t>
                      </a:r>
                      <a:r>
                        <a:rPr lang="en-US" altLang="zh-TW" sz="1200" b="1" dirty="0">
                          <a:solidFill>
                            <a:schemeClr val="bg1"/>
                          </a:solidFill>
                          <a:latin typeface="Calibri"/>
                          <a:cs typeface="Calibri"/>
                        </a:rPr>
                        <a:t>)</a:t>
                      </a:r>
                      <a:endParaRPr lang="zh-TW" altLang="en-US" sz="1200" b="1" dirty="0">
                        <a:solidFill>
                          <a:schemeClr val="bg1"/>
                        </a:solidFill>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200" b="1" dirty="0">
                          <a:solidFill>
                            <a:schemeClr val="bg1"/>
                          </a:solidFill>
                          <a:latin typeface="Calibri"/>
                          <a:cs typeface="Calibri"/>
                        </a:rPr>
                        <a:t>25H1</a:t>
                      </a:r>
                      <a:endParaRPr lang="zh-TW" altLang="en-US" sz="1200" b="1" dirty="0">
                        <a:solidFill>
                          <a:schemeClr val="bg1"/>
                        </a:solidFill>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84807"/>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200" b="1" dirty="0">
                          <a:solidFill>
                            <a:schemeClr val="bg1"/>
                          </a:solidFill>
                          <a:latin typeface="Calibri"/>
                          <a:cs typeface="Calibri"/>
                        </a:rPr>
                        <a:t>24H1</a:t>
                      </a:r>
                      <a:endParaRPr lang="zh-TW" altLang="en-US" sz="1200" b="1" dirty="0">
                        <a:solidFill>
                          <a:schemeClr val="bg1"/>
                        </a:solidFill>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200" b="1" dirty="0">
                          <a:solidFill>
                            <a:schemeClr val="bg1"/>
                          </a:solidFill>
                          <a:latin typeface="Calibri"/>
                          <a:cs typeface="Calibri"/>
                        </a:rPr>
                        <a:t>YoY</a:t>
                      </a:r>
                      <a:endParaRPr lang="zh-TW" altLang="en-US" sz="1200" b="1" dirty="0">
                        <a:solidFill>
                          <a:schemeClr val="bg1"/>
                        </a:solidFill>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58176465"/>
                  </a:ext>
                </a:extLst>
              </a:tr>
              <a:tr h="274184">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zh-CN" altLang="en-US" sz="1200" b="1">
                          <a:latin typeface="Calibri" panose="020F0502020204030204" pitchFamily="34" charset="0"/>
                          <a:cs typeface="Calibri" panose="020F0502020204030204" pitchFamily="34" charset="0"/>
                        </a:rPr>
                        <a:t>營業收入</a:t>
                      </a:r>
                      <a:endParaRPr lang="zh-TW" altLang="en-US" sz="1200" b="1">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1" i="0" u="none" strike="noStrike">
                          <a:solidFill>
                            <a:srgbClr val="000000"/>
                          </a:solidFill>
                          <a:effectLst/>
                          <a:latin typeface="Calibri" panose="020F0502020204030204" pitchFamily="34" charset="0"/>
                          <a:ea typeface="新細明體" panose="02020500000000000000" pitchFamily="18" charset="-120"/>
                        </a:rPr>
                        <a:t>9,597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zh-TW" altLang="en-US" sz="1200" b="1" dirty="0">
                          <a:latin typeface="Calibri"/>
                          <a:cs typeface="Calibri"/>
                        </a:rPr>
                        <a:t>6,381</a:t>
                      </a:r>
                      <a:endParaRPr lang="zh-TW" altLang="en-US" sz="1200" b="1"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a:solidFill>
                            <a:srgbClr val="000000"/>
                          </a:solidFill>
                          <a:effectLst/>
                          <a:latin typeface="Calibri" panose="020F0502020204030204" pitchFamily="34" charset="0"/>
                          <a:ea typeface="新細明體" panose="02020500000000000000" pitchFamily="18" charset="-120"/>
                        </a:rPr>
                        <a:t>50.4%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6584615"/>
                  </a:ext>
                </a:extLst>
              </a:tr>
              <a:tr h="274184">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zh-CN" altLang="en-US" sz="1200" dirty="0">
                          <a:latin typeface="Calibri" panose="020F0502020204030204" pitchFamily="34" charset="0"/>
                          <a:cs typeface="Calibri" panose="020F0502020204030204" pitchFamily="34" charset="0"/>
                        </a:rPr>
                        <a:t>營業毛利</a:t>
                      </a:r>
                      <a:endParaRPr lang="zh-TW" altLang="en-US" sz="120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0" i="0" u="none" strike="noStrike">
                          <a:solidFill>
                            <a:srgbClr val="000000"/>
                          </a:solidFill>
                          <a:effectLst/>
                          <a:latin typeface="Calibri" panose="020F0502020204030204" pitchFamily="34" charset="0"/>
                          <a:ea typeface="新細明體" panose="02020500000000000000" pitchFamily="18" charset="-120"/>
                        </a:rPr>
                        <a:t>2,828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zh-TW" altLang="en-US" sz="1200" dirty="0">
                          <a:latin typeface="Calibri"/>
                          <a:cs typeface="Calibri"/>
                        </a:rPr>
                        <a:t>1,602</a:t>
                      </a:r>
                      <a:endParaRPr lang="zh-TW" altLang="en-US" sz="120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a:solidFill>
                            <a:srgbClr val="000000"/>
                          </a:solidFill>
                          <a:effectLst/>
                          <a:latin typeface="Calibri" panose="020F0502020204030204" pitchFamily="34" charset="0"/>
                          <a:ea typeface="新細明體" panose="02020500000000000000" pitchFamily="18" charset="-120"/>
                        </a:rPr>
                        <a:t>76.5%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6908413"/>
                  </a:ext>
                </a:extLst>
              </a:tr>
              <a:tr h="274184">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zh-CN" altLang="en-US" sz="1200">
                          <a:latin typeface="Calibri" panose="020F0502020204030204" pitchFamily="34" charset="0"/>
                          <a:cs typeface="Calibri" panose="020F0502020204030204" pitchFamily="34" charset="0"/>
                        </a:rPr>
                        <a:t>營業利益</a:t>
                      </a:r>
                      <a:endParaRPr lang="zh-TW" altLang="en-US" sz="120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0" i="0" u="none" strike="noStrike">
                          <a:solidFill>
                            <a:srgbClr val="000000"/>
                          </a:solidFill>
                          <a:effectLst/>
                          <a:latin typeface="Calibri" panose="020F0502020204030204" pitchFamily="34" charset="0"/>
                          <a:ea typeface="新細明體" panose="02020500000000000000" pitchFamily="18" charset="-120"/>
                        </a:rPr>
                        <a:t>2,129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zh-TW" altLang="en-US" sz="1200" dirty="0">
                          <a:latin typeface="Calibri"/>
                          <a:cs typeface="Calibri"/>
                        </a:rPr>
                        <a:t>1,027</a:t>
                      </a:r>
                      <a:endParaRPr lang="zh-TW" altLang="en-US" sz="120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a:solidFill>
                            <a:srgbClr val="000000"/>
                          </a:solidFill>
                          <a:effectLst/>
                          <a:latin typeface="Calibri" panose="020F0502020204030204" pitchFamily="34" charset="0"/>
                          <a:ea typeface="新細明體" panose="02020500000000000000" pitchFamily="18" charset="-120"/>
                        </a:rPr>
                        <a:t>107.3%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81409311"/>
                  </a:ext>
                </a:extLst>
              </a:tr>
              <a:tr h="274184">
                <a:tc>
                  <a:txBody>
                    <a:bodyPr/>
                    <a:lstStyle/>
                    <a:p>
                      <a:pPr algn="l"/>
                      <a:r>
                        <a:rPr lang="zh-TW" altLang="en-US" sz="1200">
                          <a:latin typeface="Calibri" panose="020F0502020204030204" pitchFamily="34" charset="0"/>
                          <a:cs typeface="Calibri" panose="020F0502020204030204" pitchFamily="34" charset="0"/>
                        </a:rPr>
                        <a:t>營業外收入及支出</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0" i="0" u="none" strike="noStrike">
                          <a:solidFill>
                            <a:srgbClr val="000000"/>
                          </a:solidFill>
                          <a:effectLst/>
                          <a:latin typeface="Calibri" panose="020F0502020204030204" pitchFamily="34" charset="0"/>
                          <a:ea typeface="新細明體" panose="02020500000000000000" pitchFamily="18" charset="-120"/>
                        </a:rPr>
                        <a:t>(89)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zh-TW" altLang="en-US" sz="1200" dirty="0">
                          <a:latin typeface="Calibri"/>
                          <a:cs typeface="Calibri"/>
                        </a:rPr>
                        <a:t>75</a:t>
                      </a:r>
                      <a:endParaRPr lang="zh-TW" altLang="en-US" sz="120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(218.7%)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7482016"/>
                  </a:ext>
                </a:extLst>
              </a:tr>
              <a:tr h="274184">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zh-CN" altLang="en-US" sz="1200">
                          <a:latin typeface="Calibri" panose="020F0502020204030204" pitchFamily="34" charset="0"/>
                          <a:cs typeface="Calibri" panose="020F0502020204030204" pitchFamily="34" charset="0"/>
                        </a:rPr>
                        <a:t>稅前淨利</a:t>
                      </a:r>
                      <a:endParaRPr lang="zh-TW" altLang="en-US" sz="120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0" i="0" u="none" strike="noStrike">
                          <a:solidFill>
                            <a:srgbClr val="000000"/>
                          </a:solidFill>
                          <a:effectLst/>
                          <a:latin typeface="Calibri" panose="020F0502020204030204" pitchFamily="34" charset="0"/>
                          <a:ea typeface="新細明體" panose="02020500000000000000" pitchFamily="18" charset="-120"/>
                        </a:rPr>
                        <a:t>2,040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zh-TW" altLang="en-US" sz="1200" dirty="0">
                          <a:latin typeface="Calibri"/>
                          <a:cs typeface="Calibri"/>
                        </a:rPr>
                        <a:t>1,102</a:t>
                      </a:r>
                      <a:endParaRPr lang="zh-TW" altLang="en-US" sz="120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85.1%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9535441"/>
                  </a:ext>
                </a:extLst>
              </a:tr>
              <a:tr h="274184">
                <a:tc>
                  <a:txBody>
                    <a:bodyPr/>
                    <a:lstStyle/>
                    <a:p>
                      <a:pPr algn="l"/>
                      <a:r>
                        <a:rPr lang="zh-TW" altLang="en-US" sz="1200">
                          <a:latin typeface="Calibri" panose="020F0502020204030204" pitchFamily="34" charset="0"/>
                          <a:cs typeface="Calibri" panose="020F0502020204030204" pitchFamily="34" charset="0"/>
                        </a:rPr>
                        <a:t>所得稅費用</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0" i="0" u="none" strike="noStrike">
                          <a:solidFill>
                            <a:srgbClr val="000000"/>
                          </a:solidFill>
                          <a:effectLst/>
                          <a:latin typeface="Calibri" panose="020F0502020204030204" pitchFamily="34" charset="0"/>
                          <a:ea typeface="新細明體" panose="02020500000000000000" pitchFamily="18" charset="-120"/>
                        </a:rPr>
                        <a:t>517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zh-TW" altLang="en-US" sz="1200" dirty="0">
                          <a:latin typeface="Calibri"/>
                          <a:cs typeface="Calibri"/>
                        </a:rPr>
                        <a:t>269</a:t>
                      </a:r>
                      <a:endParaRPr lang="zh-TW" altLang="en-US" sz="120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92.2%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6994572"/>
                  </a:ext>
                </a:extLst>
              </a:tr>
              <a:tr h="274184">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zh-CN" altLang="en-US" sz="1200" b="1">
                          <a:latin typeface="Calibri" panose="020F0502020204030204" pitchFamily="34" charset="0"/>
                          <a:cs typeface="Calibri" panose="020F0502020204030204" pitchFamily="34" charset="0"/>
                        </a:rPr>
                        <a:t>歸屬於母公司之淨利</a:t>
                      </a:r>
                      <a:endParaRPr lang="zh-TW" altLang="en-US" sz="1200" b="1">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50" b="1" i="0" u="none" strike="noStrike">
                          <a:solidFill>
                            <a:srgbClr val="000000"/>
                          </a:solidFill>
                          <a:effectLst/>
                          <a:latin typeface="Calibri" panose="020F0502020204030204" pitchFamily="34" charset="0"/>
                          <a:ea typeface="新細明體" panose="02020500000000000000" pitchFamily="18" charset="-120"/>
                        </a:rPr>
                        <a:t>1,496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zh-TW" altLang="en-US" sz="1200" b="1" dirty="0">
                          <a:latin typeface="Calibri"/>
                          <a:cs typeface="Calibri"/>
                        </a:rPr>
                        <a:t>818</a:t>
                      </a:r>
                      <a:endParaRPr lang="zh-TW" altLang="en-US" sz="1200" b="1"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1" i="0" u="none" strike="noStrike" dirty="0">
                          <a:solidFill>
                            <a:srgbClr val="000000"/>
                          </a:solidFill>
                          <a:effectLst/>
                          <a:latin typeface="Calibri" panose="020F0502020204030204" pitchFamily="34" charset="0"/>
                          <a:ea typeface="新細明體" panose="02020500000000000000" pitchFamily="18" charset="-120"/>
                        </a:rPr>
                        <a:t>82.9%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22075479"/>
                  </a:ext>
                </a:extLst>
              </a:tr>
              <a:tr h="274184">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200" dirty="0">
                          <a:latin typeface="Calibri"/>
                          <a:cs typeface="Calibri"/>
                        </a:rPr>
                        <a:t>EPS(NT$)</a:t>
                      </a:r>
                      <a:endParaRPr lang="zh-TW" altLang="en-US" sz="1200" dirty="0">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12.40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zh-TW" altLang="en-US" sz="1200" dirty="0">
                          <a:latin typeface="Calibri"/>
                          <a:cs typeface="Calibri"/>
                        </a:rPr>
                        <a:t>6.80</a:t>
                      </a:r>
                      <a:endParaRPr lang="zh-TW" altLang="en-US" sz="120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82.4%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19259710"/>
                  </a:ext>
                </a:extLst>
              </a:tr>
              <a:tr h="121860">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endParaRPr lang="zh-TW" altLang="en-US" sz="20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endParaRPr lang="zh-TW" altLang="en-US" sz="200" b="1">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endParaRPr lang="zh-TW" altLang="en-US" sz="200" b="1">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endParaRPr lang="zh-TW" altLang="en-US" sz="200" b="1"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1977463"/>
                  </a:ext>
                </a:extLst>
              </a:tr>
              <a:tr h="274184">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zh-CN" altLang="en-US" sz="1200" b="1">
                          <a:solidFill>
                            <a:schemeClr val="bg1"/>
                          </a:solidFill>
                          <a:latin typeface="Calibri" panose="020F0502020204030204" pitchFamily="34" charset="0"/>
                          <a:cs typeface="Calibri" panose="020F0502020204030204" pitchFamily="34" charset="0"/>
                        </a:rPr>
                        <a:t>重要財務比率</a:t>
                      </a:r>
                      <a:endParaRPr lang="zh-TW" altLang="en-US" sz="1200" b="1">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200" b="1" dirty="0">
                          <a:solidFill>
                            <a:schemeClr val="bg1"/>
                          </a:solidFill>
                          <a:latin typeface="Calibri"/>
                          <a:cs typeface="Calibri"/>
                        </a:rPr>
                        <a:t>25H1</a:t>
                      </a:r>
                      <a:endParaRPr lang="zh-TW" altLang="en-US" sz="1200" b="1" dirty="0">
                        <a:solidFill>
                          <a:schemeClr val="bg1"/>
                        </a:solidFill>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84807"/>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200" b="1" dirty="0">
                          <a:solidFill>
                            <a:schemeClr val="bg1"/>
                          </a:solidFill>
                          <a:latin typeface="Calibri"/>
                          <a:cs typeface="Calibri"/>
                        </a:rPr>
                        <a:t>24H1</a:t>
                      </a:r>
                      <a:endParaRPr lang="zh-TW" altLang="en-US" sz="1200" b="1" dirty="0">
                        <a:solidFill>
                          <a:schemeClr val="bg1"/>
                        </a:solidFill>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200" b="1" dirty="0">
                          <a:solidFill>
                            <a:schemeClr val="bg1"/>
                          </a:solidFill>
                          <a:latin typeface="Calibri"/>
                          <a:cs typeface="Calibri"/>
                        </a:rPr>
                        <a:t>YoY</a:t>
                      </a:r>
                      <a:endParaRPr lang="zh-TW" altLang="en-US" sz="1200" b="1" dirty="0">
                        <a:solidFill>
                          <a:schemeClr val="bg1"/>
                        </a:solidFill>
                        <a:latin typeface="Calibri"/>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753820537"/>
                  </a:ext>
                </a:extLst>
              </a:tr>
              <a:tr h="274184">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zh-CN" altLang="en-US" sz="1200">
                          <a:latin typeface="Calibri" panose="020F0502020204030204" pitchFamily="34" charset="0"/>
                          <a:cs typeface="Calibri" panose="020F0502020204030204" pitchFamily="34" charset="0"/>
                        </a:rPr>
                        <a:t>毛利率</a:t>
                      </a:r>
                      <a:endParaRPr lang="zh-TW" altLang="en-US" sz="120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29.5%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marL="0" algn="ctr" defTabSz="914400" rtl="0" eaLnBrk="1" fontAlgn="ctr" latinLnBrk="0" hangingPunct="1"/>
                      <a:r>
                        <a:rPr lang="en-US" altLang="zh-TW" sz="1200" kern="1200" dirty="0">
                          <a:solidFill>
                            <a:schemeClr val="tx1"/>
                          </a:solidFill>
                          <a:latin typeface="Calibri"/>
                          <a:ea typeface="+mn-ea"/>
                          <a:cs typeface="Calibri"/>
                        </a:rPr>
                        <a:t>25.1%</a:t>
                      </a:r>
                      <a:endParaRPr lang="en-US" altLang="zh-TW" sz="1200" kern="1200" dirty="0">
                        <a:solidFill>
                          <a:schemeClr val="tx1"/>
                        </a:solidFill>
                        <a:latin typeface="Calibri" panose="020F0502020204030204" pitchFamily="34" charset="0"/>
                        <a:ea typeface="+mn-ea"/>
                        <a:cs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a:solidFill>
                            <a:srgbClr val="000000"/>
                          </a:solidFill>
                          <a:effectLst/>
                          <a:latin typeface="Calibri" panose="020F0502020204030204" pitchFamily="34" charset="0"/>
                          <a:ea typeface="新細明體" panose="02020500000000000000" pitchFamily="18" charset="-120"/>
                        </a:rPr>
                        <a:t>17.5%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9260257"/>
                  </a:ext>
                </a:extLst>
              </a:tr>
              <a:tr h="274184">
                <a:tc>
                  <a:txBody>
                    <a:bodyPr/>
                    <a:lstStyle/>
                    <a:p>
                      <a:pPr algn="l"/>
                      <a:r>
                        <a:rPr lang="zh-TW" altLang="en-US" sz="1200">
                          <a:latin typeface="Calibri" panose="020F0502020204030204" pitchFamily="34" charset="0"/>
                          <a:cs typeface="Calibri" panose="020F0502020204030204" pitchFamily="34" charset="0"/>
                        </a:rPr>
                        <a:t>營業費用率</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a:solidFill>
                            <a:srgbClr val="000000"/>
                          </a:solidFill>
                          <a:effectLst/>
                          <a:latin typeface="Calibri" panose="020F0502020204030204" pitchFamily="34" charset="0"/>
                          <a:ea typeface="新細明體" panose="02020500000000000000" pitchFamily="18" charset="-120"/>
                        </a:rPr>
                        <a:t>8.0%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TW" sz="1200" kern="1200" dirty="0">
                          <a:solidFill>
                            <a:schemeClr val="tx1"/>
                          </a:solidFill>
                          <a:latin typeface="Calibri"/>
                          <a:ea typeface="+mn-ea"/>
                          <a:cs typeface="Calibri"/>
                        </a:rPr>
                        <a:t>9.9%</a:t>
                      </a:r>
                      <a:endParaRPr lang="en-US" altLang="zh-TW" sz="1200" kern="1200" dirty="0">
                        <a:solidFill>
                          <a:schemeClr val="tx1"/>
                        </a:solidFill>
                        <a:latin typeface="Calibri" panose="020F0502020204030204" pitchFamily="34" charset="0"/>
                        <a:ea typeface="+mn-ea"/>
                        <a:cs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(19.2%)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94778825"/>
                  </a:ext>
                </a:extLst>
              </a:tr>
              <a:tr h="274184">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zh-CN" altLang="en-US" sz="1200">
                          <a:latin typeface="Calibri" panose="020F0502020204030204" pitchFamily="34" charset="0"/>
                          <a:cs typeface="Calibri" panose="020F0502020204030204" pitchFamily="34" charset="0"/>
                        </a:rPr>
                        <a:t>營業利</a:t>
                      </a:r>
                      <a:r>
                        <a:rPr lang="zh-TW" altLang="en-US" sz="1200">
                          <a:latin typeface="Calibri" panose="020F0502020204030204" pitchFamily="34" charset="0"/>
                          <a:cs typeface="Calibri" panose="020F0502020204030204" pitchFamily="34" charset="0"/>
                        </a:rPr>
                        <a:t>益</a:t>
                      </a:r>
                      <a:r>
                        <a:rPr lang="zh-CN" altLang="en-US" sz="1200">
                          <a:latin typeface="Calibri" panose="020F0502020204030204" pitchFamily="34" charset="0"/>
                          <a:cs typeface="Calibri" panose="020F0502020204030204" pitchFamily="34" charset="0"/>
                        </a:rPr>
                        <a:t>率</a:t>
                      </a:r>
                      <a:endParaRPr lang="zh-TW" altLang="en-US" sz="120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a:solidFill>
                            <a:srgbClr val="000000"/>
                          </a:solidFill>
                          <a:effectLst/>
                          <a:latin typeface="Calibri" panose="020F0502020204030204" pitchFamily="34" charset="0"/>
                          <a:ea typeface="新細明體" panose="02020500000000000000" pitchFamily="18" charset="-120"/>
                        </a:rPr>
                        <a:t>22.2%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marL="0" algn="ctr" defTabSz="914400" rtl="0" eaLnBrk="1" fontAlgn="ctr" latinLnBrk="0" hangingPunct="1"/>
                      <a:r>
                        <a:rPr lang="en-US" altLang="zh-TW" sz="1200" kern="1200" dirty="0">
                          <a:solidFill>
                            <a:schemeClr val="tx1"/>
                          </a:solidFill>
                          <a:latin typeface="Calibri"/>
                          <a:ea typeface="+mn-ea"/>
                          <a:cs typeface="Calibri"/>
                        </a:rPr>
                        <a:t>16.1%</a:t>
                      </a:r>
                      <a:endParaRPr lang="en-US" altLang="zh-TW" sz="1200" kern="1200" dirty="0">
                        <a:solidFill>
                          <a:schemeClr val="tx1"/>
                        </a:solidFill>
                        <a:latin typeface="Calibri" panose="020F0502020204030204" pitchFamily="34" charset="0"/>
                        <a:ea typeface="+mn-ea"/>
                        <a:cs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200" b="0" i="0" u="none" strike="noStrike">
                          <a:solidFill>
                            <a:srgbClr val="000000"/>
                          </a:solidFill>
                          <a:effectLst/>
                          <a:latin typeface="Calibri" panose="020F0502020204030204" pitchFamily="34" charset="0"/>
                          <a:ea typeface="新細明體" panose="02020500000000000000" pitchFamily="18" charset="-120"/>
                        </a:rPr>
                        <a:t>37.9%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5309946"/>
                  </a:ext>
                </a:extLst>
              </a:tr>
              <a:tr h="274184">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zh-TW" altLang="en-US" sz="1200">
                          <a:latin typeface="Calibri" panose="020F0502020204030204" pitchFamily="34" charset="0"/>
                          <a:cs typeface="Calibri" panose="020F0502020204030204" pitchFamily="34" charset="0"/>
                        </a:rPr>
                        <a:t>歸母</a:t>
                      </a:r>
                      <a:r>
                        <a:rPr lang="zh-CN" altLang="en-US" sz="1200">
                          <a:latin typeface="Calibri" panose="020F0502020204030204" pitchFamily="34" charset="0"/>
                          <a:cs typeface="Calibri" panose="020F0502020204030204" pitchFamily="34" charset="0"/>
                        </a:rPr>
                        <a:t>淨利率</a:t>
                      </a:r>
                      <a:endParaRPr lang="zh-TW" altLang="en-US" sz="120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200" b="0" i="0" u="none" strike="noStrike">
                          <a:solidFill>
                            <a:srgbClr val="000000"/>
                          </a:solidFill>
                          <a:effectLst/>
                          <a:latin typeface="Calibri" panose="020F0502020204030204" pitchFamily="34" charset="0"/>
                          <a:ea typeface="新細明體" panose="02020500000000000000" pitchFamily="18" charset="-120"/>
                        </a:rPr>
                        <a:t>15.6%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marL="0" algn="ctr" defTabSz="914400" rtl="0" eaLnBrk="1" fontAlgn="ctr" latinLnBrk="0" hangingPunct="1"/>
                      <a:r>
                        <a:rPr lang="en-US" altLang="zh-TW" sz="1200" kern="1200" dirty="0">
                          <a:solidFill>
                            <a:schemeClr val="tx1"/>
                          </a:solidFill>
                          <a:latin typeface="Calibri"/>
                          <a:ea typeface="+mn-ea"/>
                          <a:cs typeface="Calibri"/>
                        </a:rPr>
                        <a:t>12.8%</a:t>
                      </a:r>
                      <a:endParaRPr lang="en-US" altLang="zh-TW" sz="1200" kern="1200" dirty="0">
                        <a:solidFill>
                          <a:schemeClr val="tx1"/>
                        </a:solidFill>
                        <a:latin typeface="Calibri" panose="020F0502020204030204" pitchFamily="34" charset="0"/>
                        <a:ea typeface="+mn-ea"/>
                        <a:cs typeface="Calibri" panose="020F050202020403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21.9%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743719"/>
                  </a:ext>
                </a:extLst>
              </a:tr>
              <a:tr h="274184">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zh-CN" altLang="en-US" sz="1200">
                          <a:latin typeface="Calibri" panose="020F0502020204030204" pitchFamily="34" charset="0"/>
                          <a:cs typeface="Calibri" panose="020F0502020204030204" pitchFamily="34" charset="0"/>
                        </a:rPr>
                        <a:t>有效稅率</a:t>
                      </a:r>
                      <a:endParaRPr lang="zh-TW" altLang="en-US" sz="120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25.4%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marL="0" algn="ctr" defTabSz="914400" rtl="0" eaLnBrk="1" latinLnBrk="0" hangingPunct="1"/>
                      <a:r>
                        <a:rPr lang="zh-TW" altLang="en-US" sz="1200" kern="1200" dirty="0">
                          <a:solidFill>
                            <a:schemeClr val="tx1"/>
                          </a:solidFill>
                          <a:latin typeface="Calibri"/>
                          <a:ea typeface="+mn-ea"/>
                          <a:cs typeface="Calibri"/>
                        </a:rPr>
                        <a:t>24.4%</a:t>
                      </a:r>
                      <a:endParaRPr lang="zh-TW" altLang="en-US" sz="1200" kern="1200" dirty="0">
                        <a:solidFill>
                          <a:schemeClr val="tx1"/>
                        </a:solidFill>
                        <a:latin typeface="Calibri" panose="020F0502020204030204" pitchFamily="34" charset="0"/>
                        <a:ea typeface="+mn-ea"/>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200" b="0" i="0" u="none" strike="noStrike" dirty="0">
                          <a:solidFill>
                            <a:srgbClr val="000000"/>
                          </a:solidFill>
                          <a:effectLst/>
                          <a:latin typeface="Calibri" panose="020F0502020204030204" pitchFamily="34" charset="0"/>
                          <a:ea typeface="新細明體" panose="02020500000000000000" pitchFamily="18" charset="-120"/>
                        </a:rPr>
                        <a:t>4.1%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6848786"/>
                  </a:ext>
                </a:extLst>
              </a:tr>
            </a:tbl>
          </a:graphicData>
        </a:graphic>
      </p:graphicFrame>
    </p:spTree>
    <p:extLst>
      <p:ext uri="{BB962C8B-B14F-4D97-AF65-F5344CB8AC3E}">
        <p14:creationId xmlns:p14="http://schemas.microsoft.com/office/powerpoint/2010/main" val="3566280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B2CA9BBB-0EE8-C395-8467-BD6D9E8F3AF2}"/>
              </a:ext>
            </a:extLst>
          </p:cNvPr>
          <p:cNvSpPr txBox="1">
            <a:spLocks/>
          </p:cNvSpPr>
          <p:nvPr/>
        </p:nvSpPr>
        <p:spPr>
          <a:xfrm>
            <a:off x="457200" y="189345"/>
            <a:ext cx="8229600" cy="475822"/>
          </a:xfrm>
          <a:prstGeom prst="rect">
            <a:avLst/>
          </a:prstGeom>
        </p:spPr>
        <p:txBody>
          <a:bodyPr/>
          <a:lstStyle>
            <a:lvl1pPr algn="l" defTabSz="914400" rtl="0" eaLnBrk="1" latinLnBrk="0" hangingPunct="1">
              <a:spcBef>
                <a:spcPct val="0"/>
              </a:spcBef>
              <a:buNone/>
              <a:defRPr lang="zh-TW" altLang="en-US" sz="2400" b="1" i="0" kern="1200" baseline="0" dirty="0">
                <a:solidFill>
                  <a:srgbClr val="000000"/>
                </a:solidFill>
                <a:latin typeface="+mj-lt"/>
                <a:ea typeface="微軟正黑體" panose="020B0604030504040204" pitchFamily="34" charset="-120"/>
                <a:cs typeface="+mj-cs"/>
              </a:defRPr>
            </a:lvl1pPr>
          </a:lstStyle>
          <a:p>
            <a:pPr algn="ctr"/>
            <a:r>
              <a:rPr lang="en-US" altLang="zh-TW" dirty="0">
                <a:solidFill>
                  <a:schemeClr val="accent1">
                    <a:lumMod val="50000"/>
                  </a:schemeClr>
                </a:solidFill>
              </a:rPr>
              <a:t>2025</a:t>
            </a:r>
            <a:r>
              <a:rPr lang="zh-TW" altLang="en-US" dirty="0">
                <a:solidFill>
                  <a:schemeClr val="accent1">
                    <a:lumMod val="50000"/>
                  </a:schemeClr>
                </a:solidFill>
              </a:rPr>
              <a:t>年第二季財務三表 </a:t>
            </a:r>
            <a:r>
              <a:rPr lang="en-US" altLang="zh-TW" dirty="0">
                <a:solidFill>
                  <a:schemeClr val="accent1">
                    <a:lumMod val="50000"/>
                  </a:schemeClr>
                </a:solidFill>
              </a:rPr>
              <a:t>-</a:t>
            </a:r>
            <a:r>
              <a:rPr lang="zh-TW" altLang="en-US" dirty="0">
                <a:solidFill>
                  <a:schemeClr val="accent1">
                    <a:lumMod val="50000"/>
                  </a:schemeClr>
                </a:solidFill>
              </a:rPr>
              <a:t> 合併資產負債表</a:t>
            </a:r>
          </a:p>
        </p:txBody>
      </p:sp>
      <p:graphicFrame>
        <p:nvGraphicFramePr>
          <p:cNvPr id="6" name="表格 8">
            <a:extLst>
              <a:ext uri="{FF2B5EF4-FFF2-40B4-BE49-F238E27FC236}">
                <a16:creationId xmlns:a16="http://schemas.microsoft.com/office/drawing/2014/main" id="{92461097-63A9-CB16-8CA7-319B80B93CB7}"/>
              </a:ext>
            </a:extLst>
          </p:cNvPr>
          <p:cNvGraphicFramePr>
            <a:graphicFrameLocks noGrp="1"/>
          </p:cNvGraphicFramePr>
          <p:nvPr>
            <p:extLst>
              <p:ext uri="{D42A27DB-BD31-4B8C-83A1-F6EECF244321}">
                <p14:modId xmlns:p14="http://schemas.microsoft.com/office/powerpoint/2010/main" val="4069654527"/>
              </p:ext>
            </p:extLst>
          </p:nvPr>
        </p:nvGraphicFramePr>
        <p:xfrm>
          <a:off x="972372" y="647359"/>
          <a:ext cx="7199255" cy="4143208"/>
        </p:xfrm>
        <a:graphic>
          <a:graphicData uri="http://schemas.openxmlformats.org/drawingml/2006/table">
            <a:tbl>
              <a:tblPr firstRow="1" bandRow="1"/>
              <a:tblGrid>
                <a:gridCol w="2215150">
                  <a:extLst>
                    <a:ext uri="{9D8B030D-6E8A-4147-A177-3AD203B41FA5}">
                      <a16:colId xmlns:a16="http://schemas.microsoft.com/office/drawing/2014/main" val="1925088011"/>
                    </a:ext>
                  </a:extLst>
                </a:gridCol>
                <a:gridCol w="996821">
                  <a:extLst>
                    <a:ext uri="{9D8B030D-6E8A-4147-A177-3AD203B41FA5}">
                      <a16:colId xmlns:a16="http://schemas.microsoft.com/office/drawing/2014/main" val="730931124"/>
                    </a:ext>
                  </a:extLst>
                </a:gridCol>
                <a:gridCol w="996821">
                  <a:extLst>
                    <a:ext uri="{9D8B030D-6E8A-4147-A177-3AD203B41FA5}">
                      <a16:colId xmlns:a16="http://schemas.microsoft.com/office/drawing/2014/main" val="2693266560"/>
                    </a:ext>
                  </a:extLst>
                </a:gridCol>
                <a:gridCol w="996821">
                  <a:extLst>
                    <a:ext uri="{9D8B030D-6E8A-4147-A177-3AD203B41FA5}">
                      <a16:colId xmlns:a16="http://schemas.microsoft.com/office/drawing/2014/main" val="2448752475"/>
                    </a:ext>
                  </a:extLst>
                </a:gridCol>
                <a:gridCol w="996821">
                  <a:extLst>
                    <a:ext uri="{9D8B030D-6E8A-4147-A177-3AD203B41FA5}">
                      <a16:colId xmlns:a16="http://schemas.microsoft.com/office/drawing/2014/main" val="3370433186"/>
                    </a:ext>
                  </a:extLst>
                </a:gridCol>
                <a:gridCol w="996821">
                  <a:extLst>
                    <a:ext uri="{9D8B030D-6E8A-4147-A177-3AD203B41FA5}">
                      <a16:colId xmlns:a16="http://schemas.microsoft.com/office/drawing/2014/main" val="933761008"/>
                    </a:ext>
                  </a:extLst>
                </a:gridCol>
              </a:tblGrid>
              <a:tr h="397588">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100" b="1" dirty="0">
                          <a:solidFill>
                            <a:schemeClr val="bg1"/>
                          </a:solidFill>
                          <a:latin typeface="Calibri"/>
                          <a:cs typeface="Calibri"/>
                        </a:rPr>
                        <a:t>(NT$</a:t>
                      </a:r>
                      <a:r>
                        <a:rPr lang="zh-CN" altLang="en-US" sz="1100" b="1" dirty="0">
                          <a:solidFill>
                            <a:schemeClr val="bg1"/>
                          </a:solidFill>
                          <a:latin typeface="Calibri"/>
                          <a:cs typeface="Calibri"/>
                        </a:rPr>
                        <a:t>百萬</a:t>
                      </a:r>
                      <a:r>
                        <a:rPr lang="en-US" altLang="zh-TW" sz="1100" b="1" dirty="0">
                          <a:solidFill>
                            <a:schemeClr val="bg1"/>
                          </a:solidFill>
                          <a:latin typeface="Calibri"/>
                          <a:cs typeface="Calibri"/>
                        </a:rPr>
                        <a:t>)</a:t>
                      </a:r>
                      <a:endParaRPr lang="zh-TW" altLang="en-US" sz="1100" b="1" dirty="0">
                        <a:solidFill>
                          <a:schemeClr val="bg1"/>
                        </a:solidFill>
                        <a:latin typeface="Calibri"/>
                        <a:cs typeface="Calibri"/>
                      </a:endParaRPr>
                    </a:p>
                  </a:txBody>
                  <a:tcPr marL="64593" marR="64593" marT="32294" marB="3229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100" b="1" dirty="0">
                          <a:solidFill>
                            <a:schemeClr val="bg1"/>
                          </a:solidFill>
                          <a:latin typeface="Calibri"/>
                          <a:cs typeface="Calibri"/>
                        </a:rPr>
                        <a:t>2025.06.30</a:t>
                      </a:r>
                      <a:endParaRPr lang="zh-TW" altLang="en-US" sz="1100" b="1" dirty="0">
                        <a:solidFill>
                          <a:schemeClr val="bg1"/>
                        </a:solidFill>
                        <a:latin typeface="Calibri"/>
                        <a:cs typeface="Calibri"/>
                      </a:endParaRPr>
                    </a:p>
                  </a:txBody>
                  <a:tcPr marL="64593" marR="64593" marT="32294" marB="3229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84807"/>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100" b="1" dirty="0">
                          <a:solidFill>
                            <a:schemeClr val="bg1"/>
                          </a:solidFill>
                          <a:latin typeface="Calibri"/>
                          <a:cs typeface="Calibri"/>
                        </a:rPr>
                        <a:t>2025.03.31</a:t>
                      </a:r>
                      <a:endParaRPr lang="zh-TW" altLang="en-US" sz="1100" b="1" dirty="0">
                        <a:solidFill>
                          <a:schemeClr val="bg1"/>
                        </a:solidFill>
                        <a:latin typeface="Calibri"/>
                        <a:cs typeface="Calibri"/>
                      </a:endParaRPr>
                    </a:p>
                  </a:txBody>
                  <a:tcPr marL="64593" marR="64593" marT="32294" marB="3229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100" b="1" dirty="0" err="1">
                          <a:solidFill>
                            <a:schemeClr val="bg1"/>
                          </a:solidFill>
                          <a:latin typeface="Calibri"/>
                          <a:cs typeface="Calibri"/>
                        </a:rPr>
                        <a:t>QoQ</a:t>
                      </a:r>
                      <a:endParaRPr lang="zh-TW" altLang="en-US" sz="1100" b="1" dirty="0" err="1">
                        <a:solidFill>
                          <a:schemeClr val="bg1"/>
                        </a:solidFill>
                        <a:latin typeface="Calibri"/>
                        <a:cs typeface="Calibri"/>
                      </a:endParaRPr>
                    </a:p>
                  </a:txBody>
                  <a:tcPr marL="64593" marR="64593" marT="32294" marB="3229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100" b="1" dirty="0">
                          <a:solidFill>
                            <a:schemeClr val="bg1"/>
                          </a:solidFill>
                          <a:latin typeface="Calibri"/>
                          <a:cs typeface="Calibri"/>
                        </a:rPr>
                        <a:t>2024.06.30</a:t>
                      </a:r>
                      <a:endParaRPr lang="zh-TW" altLang="en-US" sz="1100" b="1" dirty="0">
                        <a:solidFill>
                          <a:schemeClr val="bg1"/>
                        </a:solidFill>
                        <a:latin typeface="Calibri"/>
                        <a:cs typeface="Calibri"/>
                      </a:endParaRPr>
                    </a:p>
                  </a:txBody>
                  <a:tcPr marL="64593" marR="64593" marT="32294" marB="3229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100" b="1" dirty="0">
                          <a:solidFill>
                            <a:schemeClr val="bg1"/>
                          </a:solidFill>
                          <a:latin typeface="Calibri"/>
                          <a:cs typeface="Calibri"/>
                        </a:rPr>
                        <a:t>YoY</a:t>
                      </a:r>
                      <a:endParaRPr lang="zh-TW" altLang="en-US" sz="1100" b="1" dirty="0">
                        <a:solidFill>
                          <a:schemeClr val="bg1"/>
                        </a:solidFill>
                        <a:latin typeface="Calibri"/>
                        <a:cs typeface="Calibri"/>
                      </a:endParaRPr>
                    </a:p>
                  </a:txBody>
                  <a:tcPr marL="64593" marR="64593" marT="32294" marB="3229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58176465"/>
                  </a:ext>
                </a:extLst>
              </a:tr>
              <a:tr h="231088">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zh-CN" altLang="en-US" sz="1100" b="1" dirty="0">
                          <a:latin typeface="Calibri" panose="020F0502020204030204" pitchFamily="34" charset="0"/>
                          <a:cs typeface="Calibri" panose="020F0502020204030204" pitchFamily="34" charset="0"/>
                        </a:rPr>
                        <a:t>資產總額</a:t>
                      </a:r>
                      <a:endParaRPr lang="zh-TW" altLang="en-US" sz="1100" b="1" dirty="0">
                        <a:latin typeface="Calibri" panose="020F0502020204030204" pitchFamily="34" charset="0"/>
                        <a:cs typeface="Calibri" panose="020F0502020204030204" pitchFamily="34" charset="0"/>
                      </a:endParaRPr>
                    </a:p>
                  </a:txBody>
                  <a:tcPr marL="64593" marR="64593" marT="32294" marB="3229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1" i="0" u="none" strike="noStrike">
                          <a:solidFill>
                            <a:srgbClr val="000000"/>
                          </a:solidFill>
                          <a:effectLst/>
                          <a:latin typeface="Calibri" panose="020F0502020204030204" pitchFamily="34" charset="0"/>
                          <a:ea typeface="新細明體" panose="02020500000000000000" pitchFamily="18" charset="-120"/>
                        </a:rPr>
                        <a:t>19,265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1" i="0" u="none" strike="noStrike" dirty="0">
                          <a:solidFill>
                            <a:srgbClr val="000000"/>
                          </a:solidFill>
                          <a:effectLst/>
                          <a:latin typeface="Calibri" panose="020F0502020204030204" pitchFamily="34" charset="0"/>
                          <a:ea typeface="新細明體" panose="02020500000000000000" pitchFamily="18" charset="-120"/>
                        </a:rPr>
                        <a:t>18,144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1" i="0" u="none" strike="noStrike">
                          <a:solidFill>
                            <a:srgbClr val="000000"/>
                          </a:solidFill>
                          <a:effectLst/>
                          <a:latin typeface="Calibri" panose="020F0502020204030204" pitchFamily="34" charset="0"/>
                          <a:ea typeface="新細明體" panose="02020500000000000000" pitchFamily="18" charset="-120"/>
                        </a:rPr>
                        <a:t>6.2%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1" i="0" u="none" strike="noStrike">
                          <a:solidFill>
                            <a:srgbClr val="000000"/>
                          </a:solidFill>
                          <a:effectLst/>
                          <a:latin typeface="Calibri" panose="020F0502020204030204" pitchFamily="34" charset="0"/>
                          <a:ea typeface="新細明體" panose="02020500000000000000" pitchFamily="18" charset="-120"/>
                        </a:rPr>
                        <a:t>15,059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1" i="0" u="none" strike="noStrike">
                          <a:solidFill>
                            <a:srgbClr val="000000"/>
                          </a:solidFill>
                          <a:effectLst/>
                          <a:latin typeface="Calibri" panose="020F0502020204030204" pitchFamily="34" charset="0"/>
                          <a:ea typeface="新細明體" panose="02020500000000000000" pitchFamily="18" charset="-120"/>
                        </a:rPr>
                        <a:t>27.9%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6584615"/>
                  </a:ext>
                </a:extLst>
              </a:tr>
              <a:tr h="231088">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zh-CN" altLang="en-US" sz="1100" dirty="0">
                          <a:latin typeface="Calibri"/>
                          <a:cs typeface="Calibri"/>
                        </a:rPr>
                        <a:t>現金及約當現金(註)</a:t>
                      </a:r>
                      <a:endParaRPr lang="zh-TW" altLang="en-US" sz="1100" dirty="0">
                        <a:latin typeface="Calibri" panose="020F0502020204030204" pitchFamily="34" charset="0"/>
                        <a:cs typeface="Calibri" panose="020F0502020204030204" pitchFamily="34" charset="0"/>
                      </a:endParaRPr>
                    </a:p>
                  </a:txBody>
                  <a:tcPr marL="64593" marR="64593" marT="32294" marB="3229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a:solidFill>
                            <a:srgbClr val="000000"/>
                          </a:solidFill>
                          <a:effectLst/>
                          <a:latin typeface="Calibri" panose="020F0502020204030204" pitchFamily="34" charset="0"/>
                          <a:ea typeface="新細明體" panose="02020500000000000000" pitchFamily="18" charset="-120"/>
                        </a:rPr>
                        <a:t>5,275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5,133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2.8%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3,348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a:solidFill>
                            <a:srgbClr val="000000"/>
                          </a:solidFill>
                          <a:effectLst/>
                          <a:latin typeface="Calibri" panose="020F0502020204030204" pitchFamily="34" charset="0"/>
                          <a:ea typeface="新細明體" panose="02020500000000000000" pitchFamily="18" charset="-120"/>
                        </a:rPr>
                        <a:t>57.6%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6908413"/>
                  </a:ext>
                </a:extLst>
              </a:tr>
              <a:tr h="231088">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zh-CN" altLang="en-US" sz="1100">
                          <a:latin typeface="Calibri"/>
                          <a:cs typeface="Calibri"/>
                        </a:rPr>
                        <a:t>應收</a:t>
                      </a:r>
                      <a:r>
                        <a:rPr lang="zh-TW" altLang="en-US" sz="1100">
                          <a:latin typeface="Calibri"/>
                          <a:cs typeface="Calibri"/>
                        </a:rPr>
                        <a:t>帳</a:t>
                      </a:r>
                      <a:r>
                        <a:rPr lang="zh-CN" altLang="en-US" sz="1100">
                          <a:latin typeface="Calibri"/>
                          <a:cs typeface="Calibri"/>
                        </a:rPr>
                        <a:t>款</a:t>
                      </a:r>
                      <a:r>
                        <a:rPr lang="en-US" altLang="zh-CN" sz="1100" dirty="0">
                          <a:latin typeface="Calibri"/>
                          <a:cs typeface="Calibri"/>
                        </a:rPr>
                        <a:t>/</a:t>
                      </a:r>
                      <a:r>
                        <a:rPr lang="zh-CN" altLang="en-US" sz="1100">
                          <a:latin typeface="Calibri"/>
                          <a:cs typeface="Calibri"/>
                        </a:rPr>
                        <a:t>票據</a:t>
                      </a:r>
                      <a:endParaRPr lang="zh-TW" altLang="en-US" sz="1100">
                        <a:latin typeface="Calibri"/>
                        <a:cs typeface="Calibri"/>
                      </a:endParaRPr>
                    </a:p>
                  </a:txBody>
                  <a:tcPr marL="64593" marR="64593" marT="32294" marB="3229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a:solidFill>
                            <a:srgbClr val="000000"/>
                          </a:solidFill>
                          <a:effectLst/>
                          <a:latin typeface="Calibri" panose="020F0502020204030204" pitchFamily="34" charset="0"/>
                          <a:ea typeface="新細明體" panose="02020500000000000000" pitchFamily="18" charset="-120"/>
                        </a:rPr>
                        <a:t>4,740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4,084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a:solidFill>
                            <a:srgbClr val="000000"/>
                          </a:solidFill>
                          <a:effectLst/>
                          <a:latin typeface="Calibri" panose="020F0502020204030204" pitchFamily="34" charset="0"/>
                          <a:ea typeface="新細明體" panose="02020500000000000000" pitchFamily="18" charset="-120"/>
                        </a:rPr>
                        <a:t>16.1%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3,787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a:solidFill>
                            <a:srgbClr val="000000"/>
                          </a:solidFill>
                          <a:effectLst/>
                          <a:latin typeface="Calibri" panose="020F0502020204030204" pitchFamily="34" charset="0"/>
                          <a:ea typeface="新細明體" panose="02020500000000000000" pitchFamily="18" charset="-120"/>
                        </a:rPr>
                        <a:t>25.2%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81409311"/>
                  </a:ext>
                </a:extLst>
              </a:tr>
              <a:tr h="231088">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zh-CN" altLang="en-US" sz="1100" dirty="0">
                          <a:latin typeface="Calibri" panose="020F0502020204030204" pitchFamily="34" charset="0"/>
                          <a:cs typeface="Calibri" panose="020F0502020204030204" pitchFamily="34" charset="0"/>
                        </a:rPr>
                        <a:t>存貨</a:t>
                      </a:r>
                      <a:endParaRPr lang="zh-TW" altLang="en-US" sz="1100" dirty="0">
                        <a:latin typeface="Calibri" panose="020F0502020204030204" pitchFamily="34" charset="0"/>
                        <a:cs typeface="Calibri" panose="020F0502020204030204" pitchFamily="34" charset="0"/>
                      </a:endParaRPr>
                    </a:p>
                  </a:txBody>
                  <a:tcPr marL="64593" marR="64593" marT="32294" marB="3229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a:solidFill>
                            <a:srgbClr val="000000"/>
                          </a:solidFill>
                          <a:effectLst/>
                          <a:latin typeface="Calibri" panose="020F0502020204030204" pitchFamily="34" charset="0"/>
                          <a:ea typeface="新細明體" panose="02020500000000000000" pitchFamily="18" charset="-120"/>
                        </a:rPr>
                        <a:t>2,685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2,671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a:solidFill>
                            <a:srgbClr val="000000"/>
                          </a:solidFill>
                          <a:effectLst/>
                          <a:latin typeface="Calibri" panose="020F0502020204030204" pitchFamily="34" charset="0"/>
                          <a:ea typeface="新細明體" panose="02020500000000000000" pitchFamily="18" charset="-120"/>
                        </a:rPr>
                        <a:t>0.5%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1,834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a:solidFill>
                            <a:srgbClr val="000000"/>
                          </a:solidFill>
                          <a:effectLst/>
                          <a:latin typeface="Calibri" panose="020F0502020204030204" pitchFamily="34" charset="0"/>
                          <a:ea typeface="新細明體" panose="02020500000000000000" pitchFamily="18" charset="-120"/>
                        </a:rPr>
                        <a:t>46.4%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9535441"/>
                  </a:ext>
                </a:extLst>
              </a:tr>
              <a:tr h="231088">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zh-CN" altLang="en-US" sz="1100" dirty="0">
                          <a:latin typeface="Calibri" panose="020F0502020204030204" pitchFamily="34" charset="0"/>
                          <a:cs typeface="Calibri" panose="020F0502020204030204" pitchFamily="34" charset="0"/>
                        </a:rPr>
                        <a:t>不動產、廠房及設備</a:t>
                      </a:r>
                      <a:endParaRPr lang="zh-TW" altLang="en-US" sz="1100" dirty="0">
                        <a:latin typeface="Calibri" panose="020F0502020204030204" pitchFamily="34" charset="0"/>
                        <a:cs typeface="Calibri" panose="020F0502020204030204" pitchFamily="34" charset="0"/>
                      </a:endParaRPr>
                    </a:p>
                  </a:txBody>
                  <a:tcPr marL="64593" marR="64593" marT="32294" marB="3229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a:solidFill>
                            <a:srgbClr val="000000"/>
                          </a:solidFill>
                          <a:effectLst/>
                          <a:latin typeface="Calibri" panose="020F0502020204030204" pitchFamily="34" charset="0"/>
                          <a:ea typeface="新細明體" panose="02020500000000000000" pitchFamily="18" charset="-120"/>
                        </a:rPr>
                        <a:t>5,676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5,420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a:solidFill>
                            <a:srgbClr val="000000"/>
                          </a:solidFill>
                          <a:effectLst/>
                          <a:latin typeface="Calibri" panose="020F0502020204030204" pitchFamily="34" charset="0"/>
                          <a:ea typeface="新細明體" panose="02020500000000000000" pitchFamily="18" charset="-120"/>
                        </a:rPr>
                        <a:t>4.7%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a:solidFill>
                            <a:srgbClr val="000000"/>
                          </a:solidFill>
                          <a:effectLst/>
                          <a:latin typeface="Calibri" panose="020F0502020204030204" pitchFamily="34" charset="0"/>
                          <a:ea typeface="新細明體" panose="02020500000000000000" pitchFamily="18" charset="-120"/>
                        </a:rPr>
                        <a:t>5,298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7.1%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98211160"/>
                  </a:ext>
                </a:extLst>
              </a:tr>
              <a:tr h="231088">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zh-CN" altLang="en-US" sz="1100" b="1">
                          <a:latin typeface="Calibri" panose="020F0502020204030204" pitchFamily="34" charset="0"/>
                          <a:cs typeface="Calibri" panose="020F0502020204030204" pitchFamily="34" charset="0"/>
                        </a:rPr>
                        <a:t>負債總額</a:t>
                      </a:r>
                      <a:endParaRPr lang="zh-TW" altLang="en-US" sz="1100" b="1">
                        <a:latin typeface="Calibri" panose="020F0502020204030204" pitchFamily="34" charset="0"/>
                        <a:cs typeface="Calibri" panose="020F0502020204030204" pitchFamily="34" charset="0"/>
                      </a:endParaRPr>
                    </a:p>
                  </a:txBody>
                  <a:tcPr marL="64593" marR="64593" marT="32294" marB="3229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1" i="0" u="none" strike="noStrike">
                          <a:solidFill>
                            <a:srgbClr val="000000"/>
                          </a:solidFill>
                          <a:effectLst/>
                          <a:latin typeface="Calibri" panose="020F0502020204030204" pitchFamily="34" charset="0"/>
                          <a:ea typeface="新細明體" panose="02020500000000000000" pitchFamily="18" charset="-120"/>
                        </a:rPr>
                        <a:t>11,754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1" i="0" u="none" strike="noStrike" dirty="0">
                          <a:solidFill>
                            <a:srgbClr val="000000"/>
                          </a:solidFill>
                          <a:effectLst/>
                          <a:latin typeface="Calibri" panose="020F0502020204030204" pitchFamily="34" charset="0"/>
                          <a:ea typeface="新細明體" panose="02020500000000000000" pitchFamily="18" charset="-120"/>
                        </a:rPr>
                        <a:t>10,133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1" i="0" u="none" strike="noStrike">
                          <a:solidFill>
                            <a:srgbClr val="000000"/>
                          </a:solidFill>
                          <a:effectLst/>
                          <a:latin typeface="Calibri" panose="020F0502020204030204" pitchFamily="34" charset="0"/>
                          <a:ea typeface="新細明體" panose="02020500000000000000" pitchFamily="18" charset="-120"/>
                        </a:rPr>
                        <a:t>16.0%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1" i="0" u="none" strike="noStrike">
                          <a:solidFill>
                            <a:srgbClr val="000000"/>
                          </a:solidFill>
                          <a:effectLst/>
                          <a:latin typeface="Calibri" panose="020F0502020204030204" pitchFamily="34" charset="0"/>
                          <a:ea typeface="新細明體" panose="02020500000000000000" pitchFamily="18" charset="-120"/>
                        </a:rPr>
                        <a:t>8,933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1" i="0" u="none" strike="noStrike" dirty="0">
                          <a:solidFill>
                            <a:srgbClr val="000000"/>
                          </a:solidFill>
                          <a:effectLst/>
                          <a:latin typeface="Calibri" panose="020F0502020204030204" pitchFamily="34" charset="0"/>
                          <a:ea typeface="新細明體" panose="02020500000000000000" pitchFamily="18" charset="-120"/>
                        </a:rPr>
                        <a:t>31.6%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22075479"/>
                  </a:ext>
                </a:extLst>
              </a:tr>
              <a:tr h="231088">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zh-CN" altLang="en-US" sz="1100" dirty="0">
                          <a:latin typeface="Calibri" panose="020F0502020204030204" pitchFamily="34" charset="0"/>
                          <a:cs typeface="Calibri" panose="020F0502020204030204" pitchFamily="34" charset="0"/>
                        </a:rPr>
                        <a:t>長、短期銀行借款</a:t>
                      </a:r>
                      <a:endParaRPr lang="zh-TW" altLang="en-US" sz="1100" dirty="0">
                        <a:latin typeface="Calibri" panose="020F0502020204030204" pitchFamily="34" charset="0"/>
                        <a:cs typeface="Calibri" panose="020F0502020204030204" pitchFamily="34" charset="0"/>
                      </a:endParaRPr>
                    </a:p>
                  </a:txBody>
                  <a:tcPr marL="64593" marR="64593" marT="32294" marB="3229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a:solidFill>
                            <a:srgbClr val="000000"/>
                          </a:solidFill>
                          <a:effectLst/>
                          <a:latin typeface="Calibri" panose="020F0502020204030204" pitchFamily="34" charset="0"/>
                          <a:ea typeface="新細明體" panose="02020500000000000000" pitchFamily="18" charset="-120"/>
                        </a:rPr>
                        <a:t>2,772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2,722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a:solidFill>
                            <a:srgbClr val="000000"/>
                          </a:solidFill>
                          <a:effectLst/>
                          <a:latin typeface="Calibri" panose="020F0502020204030204" pitchFamily="34" charset="0"/>
                          <a:ea typeface="新細明體" panose="02020500000000000000" pitchFamily="18" charset="-120"/>
                        </a:rPr>
                        <a:t>1.8%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a:solidFill>
                            <a:srgbClr val="000000"/>
                          </a:solidFill>
                          <a:effectLst/>
                          <a:latin typeface="Calibri" panose="020F0502020204030204" pitchFamily="34" charset="0"/>
                          <a:ea typeface="新細明體" panose="02020500000000000000" pitchFamily="18" charset="-120"/>
                        </a:rPr>
                        <a:t>2,566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8.0%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19259710"/>
                  </a:ext>
                </a:extLst>
              </a:tr>
              <a:tr h="231088">
                <a:tc>
                  <a:txBody>
                    <a:bodyPr/>
                    <a:lstStyle/>
                    <a:p>
                      <a:pPr lvl="0" algn="l">
                        <a:buNone/>
                      </a:pPr>
                      <a:r>
                        <a:rPr lang="zh-TW" altLang="en-US" sz="1100" dirty="0">
                          <a:latin typeface="Calibri"/>
                          <a:cs typeface="Calibri"/>
                        </a:rPr>
                        <a:t>應付公司債</a:t>
                      </a:r>
                      <a:endParaRPr lang="zh-CN" altLang="en-US" sz="1100" dirty="0">
                        <a:latin typeface="Calibri"/>
                        <a:cs typeface="Calibri"/>
                      </a:endParaRPr>
                    </a:p>
                  </a:txBody>
                  <a:tcPr marL="64593" marR="64593" marT="32294" marB="32294" anchor="ctr">
                    <a:lnL w="0">
                      <a:noFill/>
                    </a:lnL>
                    <a:lnR w="0">
                      <a:noFill/>
                    </a:lnR>
                    <a:lnT w="0">
                      <a:noFill/>
                    </a:lnT>
                    <a:lnB w="0">
                      <a:noFill/>
                    </a:lnB>
                    <a:lnTlToBr w="0">
                      <a:noFill/>
                    </a:lnTlToBr>
                    <a:lnBlToTr w="0">
                      <a:noFill/>
                    </a:lnBlToTr>
                    <a:noFill/>
                  </a:tcPr>
                </a:tc>
                <a:tc>
                  <a:txBody>
                    <a:bodyPr/>
                    <a:lstStyle/>
                    <a:p>
                      <a:pPr algn="ctr" rtl="0" fontAlgn="ctr"/>
                      <a:r>
                        <a:rPr lang="en-US" altLang="zh-TW" sz="1100" b="0" i="0" u="none" strike="noStrike">
                          <a:solidFill>
                            <a:srgbClr val="000000"/>
                          </a:solidFill>
                          <a:effectLst/>
                          <a:latin typeface="Calibri" panose="020F0502020204030204" pitchFamily="34" charset="0"/>
                          <a:ea typeface="新細明體" panose="02020500000000000000" pitchFamily="18" charset="-120"/>
                        </a:rPr>
                        <a:t>946</a:t>
                      </a:r>
                    </a:p>
                  </a:txBody>
                  <a:tcPr marL="0" marR="0" marT="0" marB="0" anchor="ctr">
                    <a:lnL w="0">
                      <a:noFill/>
                    </a:lnL>
                    <a:lnR w="0">
                      <a:noFill/>
                    </a:lnR>
                    <a:lnT w="0">
                      <a:noFill/>
                    </a:lnT>
                    <a:lnB w="0">
                      <a:noFill/>
                    </a:lnB>
                    <a:lnTlToBr w="0">
                      <a:noFill/>
                    </a:lnTlToBr>
                    <a:lnBlToTr w="0">
                      <a:noFill/>
                    </a:lnBlToTr>
                    <a:no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965</a:t>
                      </a:r>
                    </a:p>
                  </a:txBody>
                  <a:tcPr marL="0" marR="0" marT="0" marB="0" anchor="ctr">
                    <a:lnL w="0">
                      <a:noFill/>
                    </a:lnL>
                    <a:lnR w="0">
                      <a:noFill/>
                    </a:lnR>
                    <a:lnT w="0">
                      <a:noFill/>
                    </a:lnT>
                    <a:lnB w="0">
                      <a:noFill/>
                    </a:lnB>
                    <a:lnTlToBr w="0">
                      <a:noFill/>
                    </a:lnTlToBr>
                    <a:lnBlToTr w="0">
                      <a:noFill/>
                    </a:lnBlToTr>
                    <a:no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(2.0%)</a:t>
                      </a:r>
                    </a:p>
                  </a:txBody>
                  <a:tcPr marL="0" marR="0" marT="0" marB="0" anchor="ctr">
                    <a:lnL w="0">
                      <a:noFill/>
                    </a:lnL>
                    <a:lnR w="0">
                      <a:noFill/>
                    </a:lnR>
                    <a:lnT w="0">
                      <a:noFill/>
                    </a:lnT>
                    <a:lnB w="0">
                      <a:noFill/>
                    </a:lnB>
                    <a:lnTlToBr w="0">
                      <a:noFill/>
                    </a:lnTlToBr>
                    <a:lnBlToTr w="0">
                      <a:noFill/>
                    </a:lnBlToTr>
                    <a:noFill/>
                  </a:tcPr>
                </a:tc>
                <a:tc>
                  <a:txBody>
                    <a:bodyPr/>
                    <a:lstStyle/>
                    <a:p>
                      <a:pPr algn="ctr" rtl="0" fontAlgn="ctr"/>
                      <a:r>
                        <a:rPr lang="en-US" altLang="zh-TW" sz="1100" b="0" i="0" u="none" strike="noStrike">
                          <a:solidFill>
                            <a:srgbClr val="000000"/>
                          </a:solidFill>
                          <a:effectLst/>
                          <a:latin typeface="Calibri" panose="020F0502020204030204" pitchFamily="34" charset="0"/>
                          <a:ea typeface="新細明體" panose="02020500000000000000" pitchFamily="18" charset="-120"/>
                        </a:rPr>
                        <a:t>951</a:t>
                      </a:r>
                    </a:p>
                  </a:txBody>
                  <a:tcPr marL="0" marR="0" marT="0" marB="0" anchor="ctr">
                    <a:lnL w="0">
                      <a:noFill/>
                    </a:lnL>
                    <a:lnR w="0">
                      <a:noFill/>
                    </a:lnR>
                    <a:lnT w="0">
                      <a:noFill/>
                    </a:lnT>
                    <a:lnB w="0">
                      <a:noFill/>
                    </a:lnB>
                    <a:lnTlToBr w="0">
                      <a:noFill/>
                    </a:lnTlToBr>
                    <a:lnBlToTr w="0">
                      <a:noFill/>
                    </a:lnBlToTr>
                    <a:no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(0.5%)</a:t>
                      </a:r>
                    </a:p>
                  </a:txBody>
                  <a:tcPr marL="0" marR="0" marT="0" marB="0" anchor="ctr">
                    <a:lnL w="0">
                      <a:noFill/>
                    </a:lnL>
                    <a:lnR w="0">
                      <a:noFill/>
                    </a:lnR>
                    <a:lnT w="0">
                      <a:noFill/>
                    </a:lnT>
                    <a:lnB w="0">
                      <a:noFill/>
                    </a:lnB>
                    <a:lnTlToBr w="0">
                      <a:noFill/>
                    </a:lnTlToBr>
                    <a:lnBlToTr w="0">
                      <a:noFill/>
                    </a:lnBlToTr>
                    <a:noFill/>
                  </a:tcPr>
                </a:tc>
                <a:extLst>
                  <a:ext uri="{0D108BD9-81ED-4DB2-BD59-A6C34878D82A}">
                    <a16:rowId xmlns:a16="http://schemas.microsoft.com/office/drawing/2014/main" val="885917917"/>
                  </a:ext>
                </a:extLst>
              </a:tr>
              <a:tr h="231088">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zh-CN" altLang="en-US" sz="1100">
                          <a:latin typeface="Calibri"/>
                          <a:cs typeface="Calibri"/>
                        </a:rPr>
                        <a:t>應付</a:t>
                      </a:r>
                      <a:r>
                        <a:rPr lang="zh-TW" altLang="en-US" sz="1100">
                          <a:latin typeface="Calibri"/>
                          <a:cs typeface="Calibri"/>
                        </a:rPr>
                        <a:t>帳</a:t>
                      </a:r>
                      <a:r>
                        <a:rPr lang="zh-CN" altLang="en-US" sz="1100">
                          <a:latin typeface="Calibri"/>
                          <a:cs typeface="Calibri"/>
                        </a:rPr>
                        <a:t>款</a:t>
                      </a:r>
                      <a:r>
                        <a:rPr lang="en-US" altLang="zh-CN" sz="1100" dirty="0">
                          <a:latin typeface="Calibri"/>
                          <a:cs typeface="Calibri"/>
                        </a:rPr>
                        <a:t>/</a:t>
                      </a:r>
                      <a:r>
                        <a:rPr lang="zh-CN" altLang="en-US" sz="1100">
                          <a:latin typeface="Calibri"/>
                          <a:cs typeface="Calibri"/>
                        </a:rPr>
                        <a:t>票據</a:t>
                      </a:r>
                      <a:endParaRPr lang="zh-TW" altLang="en-US" sz="1100">
                        <a:latin typeface="Calibri"/>
                        <a:cs typeface="Calibri"/>
                      </a:endParaRPr>
                    </a:p>
                  </a:txBody>
                  <a:tcPr marL="64593" marR="64593" marT="32294" marB="3229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a:solidFill>
                            <a:srgbClr val="000000"/>
                          </a:solidFill>
                          <a:effectLst/>
                          <a:latin typeface="Calibri" panose="020F0502020204030204" pitchFamily="34" charset="0"/>
                          <a:ea typeface="新細明體" panose="02020500000000000000" pitchFamily="18" charset="-120"/>
                        </a:rPr>
                        <a:t>4,567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4,237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a:solidFill>
                            <a:srgbClr val="000000"/>
                          </a:solidFill>
                          <a:effectLst/>
                          <a:latin typeface="Calibri" panose="020F0502020204030204" pitchFamily="34" charset="0"/>
                          <a:ea typeface="新細明體" panose="02020500000000000000" pitchFamily="18" charset="-120"/>
                        </a:rPr>
                        <a:t>7.8%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a:solidFill>
                            <a:srgbClr val="000000"/>
                          </a:solidFill>
                          <a:effectLst/>
                          <a:latin typeface="Calibri" panose="020F0502020204030204" pitchFamily="34" charset="0"/>
                          <a:ea typeface="新細明體" panose="02020500000000000000" pitchFamily="18" charset="-120"/>
                        </a:rPr>
                        <a:t>3,069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48.8%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8259466"/>
                  </a:ext>
                </a:extLst>
              </a:tr>
              <a:tr h="234000">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zh-CN" altLang="en-US" sz="1100" dirty="0">
                          <a:latin typeface="Calibri" panose="020F0502020204030204" pitchFamily="34" charset="0"/>
                          <a:cs typeface="Calibri" panose="020F0502020204030204" pitchFamily="34" charset="0"/>
                        </a:rPr>
                        <a:t>歸屬於母公司業主之權益合計</a:t>
                      </a:r>
                      <a:endParaRPr lang="zh-TW" altLang="en-US" sz="1100" dirty="0">
                        <a:latin typeface="Calibri" panose="020F0502020204030204" pitchFamily="34" charset="0"/>
                        <a:cs typeface="Calibri" panose="020F0502020204030204" pitchFamily="34" charset="0"/>
                      </a:endParaRPr>
                    </a:p>
                  </a:txBody>
                  <a:tcPr marL="64593" marR="64593" marT="32294" marB="3229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1" i="0" u="none" strike="noStrike" dirty="0">
                          <a:solidFill>
                            <a:srgbClr val="000000"/>
                          </a:solidFill>
                          <a:effectLst/>
                          <a:latin typeface="Calibri" panose="020F0502020204030204" pitchFamily="34" charset="0"/>
                          <a:ea typeface="新細明體" panose="02020500000000000000" pitchFamily="18" charset="-120"/>
                        </a:rPr>
                        <a:t>7,395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1" i="0" u="none" strike="noStrike" dirty="0">
                          <a:solidFill>
                            <a:srgbClr val="000000"/>
                          </a:solidFill>
                          <a:effectLst/>
                          <a:latin typeface="Calibri" panose="020F0502020204030204" pitchFamily="34" charset="0"/>
                          <a:ea typeface="新細明體" panose="02020500000000000000" pitchFamily="18" charset="-120"/>
                        </a:rPr>
                        <a:t>7,911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1" i="0" u="none" strike="noStrike" dirty="0">
                          <a:solidFill>
                            <a:srgbClr val="000000"/>
                          </a:solidFill>
                          <a:effectLst/>
                          <a:latin typeface="Calibri" panose="020F0502020204030204" pitchFamily="34" charset="0"/>
                          <a:ea typeface="新細明體" panose="02020500000000000000" pitchFamily="18" charset="-120"/>
                        </a:rPr>
                        <a:t>(6.5%)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1" i="0" u="none" strike="noStrike" dirty="0">
                          <a:solidFill>
                            <a:srgbClr val="000000"/>
                          </a:solidFill>
                          <a:effectLst/>
                          <a:latin typeface="Calibri" panose="020F0502020204030204" pitchFamily="34" charset="0"/>
                          <a:ea typeface="新細明體" panose="02020500000000000000" pitchFamily="18" charset="-120"/>
                        </a:rPr>
                        <a:t>6,060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1" i="0" u="none" strike="noStrike" dirty="0">
                          <a:solidFill>
                            <a:srgbClr val="000000"/>
                          </a:solidFill>
                          <a:effectLst/>
                          <a:latin typeface="Calibri" panose="020F0502020204030204" pitchFamily="34" charset="0"/>
                          <a:ea typeface="新細明體" panose="02020500000000000000" pitchFamily="18" charset="-120"/>
                        </a:rPr>
                        <a:t>22.0%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5574766"/>
                  </a:ext>
                </a:extLst>
              </a:tr>
              <a:tr h="0">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endParaRPr lang="zh-TW" altLang="en-US" sz="200" dirty="0">
                        <a:latin typeface="Calibri" panose="020F0502020204030204" pitchFamily="34" charset="0"/>
                        <a:cs typeface="Calibri" panose="020F0502020204030204" pitchFamily="34" charset="0"/>
                      </a:endParaRPr>
                    </a:p>
                  </a:txBody>
                  <a:tcPr marL="64593" marR="64593" marT="32294" marB="3229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endParaRPr lang="zh-TW" altLang="en-US" sz="200" b="1" dirty="0">
                        <a:latin typeface="Calibri" panose="020F0502020204030204" pitchFamily="34" charset="0"/>
                        <a:cs typeface="Calibri" panose="020F0502020204030204" pitchFamily="34" charset="0"/>
                      </a:endParaRPr>
                    </a:p>
                  </a:txBody>
                  <a:tcPr marL="64593" marR="64593" marT="32294" marB="3229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endParaRPr lang="zh-TW" altLang="en-US" sz="200" b="1" dirty="0">
                        <a:latin typeface="Calibri" panose="020F0502020204030204" pitchFamily="34" charset="0"/>
                        <a:cs typeface="Calibri" panose="020F0502020204030204" pitchFamily="34" charset="0"/>
                      </a:endParaRPr>
                    </a:p>
                  </a:txBody>
                  <a:tcPr marL="64593" marR="64593" marT="32294" marB="3229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endParaRPr lang="zh-TW" altLang="en-US" sz="200" b="1" dirty="0">
                        <a:latin typeface="Calibri" panose="020F0502020204030204" pitchFamily="34" charset="0"/>
                        <a:cs typeface="Calibri" panose="020F0502020204030204" pitchFamily="34" charset="0"/>
                      </a:endParaRPr>
                    </a:p>
                  </a:txBody>
                  <a:tcPr marL="64593" marR="64593" marT="32294" marB="3229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endParaRPr lang="zh-TW" altLang="en-US" sz="200" b="1" dirty="0">
                        <a:latin typeface="Calibri" panose="020F0502020204030204" pitchFamily="34" charset="0"/>
                        <a:cs typeface="Calibri" panose="020F0502020204030204" pitchFamily="34" charset="0"/>
                      </a:endParaRPr>
                    </a:p>
                  </a:txBody>
                  <a:tcPr marL="64593" marR="64593" marT="32294" marB="3229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endParaRPr lang="zh-TW" altLang="en-US" sz="200" b="1" dirty="0">
                        <a:latin typeface="Calibri" panose="020F0502020204030204" pitchFamily="34" charset="0"/>
                        <a:cs typeface="Calibri" panose="020F0502020204030204" pitchFamily="34" charset="0"/>
                      </a:endParaRPr>
                    </a:p>
                  </a:txBody>
                  <a:tcPr marL="64593" marR="64593" marT="32294" marB="3229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1977463"/>
                  </a:ext>
                </a:extLst>
              </a:tr>
              <a:tr h="397588">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zh-CN" altLang="en-US" sz="1100" b="1" dirty="0">
                          <a:solidFill>
                            <a:schemeClr val="bg1"/>
                          </a:solidFill>
                          <a:latin typeface="Calibri" panose="020F0502020204030204" pitchFamily="34" charset="0"/>
                          <a:cs typeface="Calibri" panose="020F0502020204030204" pitchFamily="34" charset="0"/>
                        </a:rPr>
                        <a:t>重要財務比率</a:t>
                      </a:r>
                      <a:endParaRPr lang="zh-TW" altLang="en-US" sz="1100" b="1" dirty="0">
                        <a:solidFill>
                          <a:schemeClr val="bg1"/>
                        </a:solidFill>
                        <a:latin typeface="Calibri" panose="020F0502020204030204" pitchFamily="34" charset="0"/>
                        <a:cs typeface="Calibri" panose="020F0502020204030204" pitchFamily="34" charset="0"/>
                      </a:endParaRPr>
                    </a:p>
                  </a:txBody>
                  <a:tcPr marL="64593" marR="64593" marT="32294" marB="3229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100" b="1" dirty="0">
                          <a:solidFill>
                            <a:schemeClr val="bg1"/>
                          </a:solidFill>
                          <a:latin typeface="Calibri"/>
                          <a:cs typeface="Calibri"/>
                        </a:rPr>
                        <a:t>2025.06.30</a:t>
                      </a:r>
                      <a:endParaRPr lang="zh-TW" altLang="en-US" sz="1100" b="1" dirty="0">
                        <a:solidFill>
                          <a:schemeClr val="bg1"/>
                        </a:solidFill>
                        <a:latin typeface="Calibri"/>
                        <a:cs typeface="Calibri"/>
                      </a:endParaRPr>
                    </a:p>
                  </a:txBody>
                  <a:tcPr marL="64593" marR="64593" marT="32294" marB="3229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84807"/>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100" b="1" dirty="0">
                          <a:solidFill>
                            <a:schemeClr val="bg1"/>
                          </a:solidFill>
                          <a:latin typeface="Calibri"/>
                          <a:cs typeface="Calibri"/>
                        </a:rPr>
                        <a:t>2025.03.31</a:t>
                      </a:r>
                      <a:endParaRPr lang="zh-TW" altLang="en-US" sz="1100" b="1" dirty="0">
                        <a:solidFill>
                          <a:schemeClr val="bg1"/>
                        </a:solidFill>
                        <a:latin typeface="Calibri"/>
                        <a:cs typeface="Calibri"/>
                      </a:endParaRPr>
                    </a:p>
                  </a:txBody>
                  <a:tcPr marL="64593" marR="64593" marT="32294" marB="3229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100" b="1" dirty="0" err="1">
                          <a:solidFill>
                            <a:schemeClr val="bg1"/>
                          </a:solidFill>
                          <a:latin typeface="Calibri"/>
                          <a:cs typeface="Calibri"/>
                        </a:rPr>
                        <a:t>QoQ</a:t>
                      </a:r>
                      <a:endParaRPr lang="zh-TW" altLang="en-US" sz="1100" b="1" dirty="0" err="1">
                        <a:solidFill>
                          <a:schemeClr val="bg1"/>
                        </a:solidFill>
                        <a:latin typeface="Calibri"/>
                        <a:cs typeface="Calibri"/>
                      </a:endParaRPr>
                    </a:p>
                  </a:txBody>
                  <a:tcPr marL="64593" marR="64593" marT="32294" marB="3229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100" b="1" dirty="0">
                          <a:solidFill>
                            <a:schemeClr val="bg1"/>
                          </a:solidFill>
                          <a:latin typeface="Calibri"/>
                          <a:cs typeface="Calibri"/>
                        </a:rPr>
                        <a:t>2024.06.30</a:t>
                      </a:r>
                      <a:endParaRPr lang="zh-TW" altLang="en-US" sz="1100" b="1" dirty="0">
                        <a:solidFill>
                          <a:schemeClr val="bg1"/>
                        </a:solidFill>
                        <a:latin typeface="Calibri"/>
                        <a:cs typeface="Calibri"/>
                      </a:endParaRPr>
                    </a:p>
                  </a:txBody>
                  <a:tcPr marL="64593" marR="64593" marT="32294" marB="3229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100" b="1" dirty="0">
                          <a:solidFill>
                            <a:schemeClr val="bg1"/>
                          </a:solidFill>
                          <a:latin typeface="Calibri"/>
                          <a:cs typeface="Calibri"/>
                        </a:rPr>
                        <a:t>YoY</a:t>
                      </a:r>
                      <a:endParaRPr lang="zh-TW" altLang="en-US" sz="1100" b="1" dirty="0">
                        <a:solidFill>
                          <a:schemeClr val="bg1"/>
                        </a:solidFill>
                        <a:latin typeface="Calibri"/>
                        <a:cs typeface="Calibri"/>
                      </a:endParaRPr>
                    </a:p>
                  </a:txBody>
                  <a:tcPr marL="64593" marR="64593" marT="32294" marB="3229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753820537"/>
                  </a:ext>
                </a:extLst>
              </a:tr>
              <a:tr h="231088">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zh-CN" altLang="en-US" sz="1100">
                          <a:latin typeface="Calibri"/>
                          <a:cs typeface="Calibri"/>
                        </a:rPr>
                        <a:t>應收</a:t>
                      </a:r>
                      <a:r>
                        <a:rPr lang="zh-TW" altLang="en-US" sz="1100">
                          <a:latin typeface="Calibri"/>
                          <a:cs typeface="Calibri"/>
                        </a:rPr>
                        <a:t>帳</a:t>
                      </a:r>
                      <a:r>
                        <a:rPr lang="zh-CN" altLang="en-US" sz="1100">
                          <a:latin typeface="Calibri"/>
                          <a:cs typeface="Calibri"/>
                        </a:rPr>
                        <a:t>款周轉天數</a:t>
                      </a:r>
                      <a:r>
                        <a:rPr lang="en-US" altLang="zh-TW" sz="1100" dirty="0">
                          <a:latin typeface="Calibri"/>
                          <a:cs typeface="Calibri"/>
                        </a:rPr>
                        <a:t>(a)</a:t>
                      </a:r>
                      <a:endParaRPr lang="zh-TW" altLang="en-US" sz="1100" dirty="0">
                        <a:latin typeface="Calibri"/>
                        <a:cs typeface="Calibri"/>
                      </a:endParaRPr>
                    </a:p>
                  </a:txBody>
                  <a:tcPr marL="64593" marR="64593" marT="32294" marB="32294"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a:solidFill>
                            <a:srgbClr val="000000"/>
                          </a:solidFill>
                          <a:effectLst/>
                          <a:latin typeface="Calibri" panose="020F0502020204030204" pitchFamily="34" charset="0"/>
                          <a:ea typeface="新細明體" panose="02020500000000000000" pitchFamily="18" charset="-120"/>
                        </a:rPr>
                        <a:t>80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85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(5.9%)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a:solidFill>
                            <a:srgbClr val="000000"/>
                          </a:solidFill>
                          <a:effectLst/>
                          <a:latin typeface="Calibri" panose="020F0502020204030204" pitchFamily="34" charset="0"/>
                          <a:ea typeface="新細明體" panose="02020500000000000000" pitchFamily="18" charset="-120"/>
                        </a:rPr>
                        <a:t>106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(24.5%)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9260257"/>
                  </a:ext>
                </a:extLst>
              </a:tr>
              <a:tr h="231088">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zh-CN" altLang="en-US" sz="1100">
                          <a:latin typeface="Calibri"/>
                          <a:cs typeface="Calibri"/>
                        </a:rPr>
                        <a:t>存貨周轉天數</a:t>
                      </a:r>
                      <a:r>
                        <a:rPr lang="en-US" altLang="zh-TW" sz="1100" dirty="0">
                          <a:latin typeface="Calibri"/>
                          <a:cs typeface="Calibri"/>
                        </a:rPr>
                        <a:t>(b)</a:t>
                      </a:r>
                      <a:endParaRPr lang="zh-TW" altLang="en-US" sz="1100" dirty="0">
                        <a:latin typeface="Calibri"/>
                        <a:cs typeface="Calibri"/>
                      </a:endParaRPr>
                    </a:p>
                  </a:txBody>
                  <a:tcPr marL="64593" marR="64593" marT="32294" marB="3229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100" b="0" i="0" u="none" strike="noStrike">
                          <a:solidFill>
                            <a:srgbClr val="000000"/>
                          </a:solidFill>
                          <a:effectLst/>
                          <a:latin typeface="Calibri" panose="020F0502020204030204" pitchFamily="34" charset="0"/>
                          <a:ea typeface="新細明體" panose="02020500000000000000" pitchFamily="18" charset="-120"/>
                        </a:rPr>
                        <a:t>66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75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(12.0%)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70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(5.7%)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81779540"/>
                  </a:ext>
                </a:extLst>
              </a:tr>
              <a:tr h="231088">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zh-CN" altLang="en-US" sz="1100">
                          <a:latin typeface="Calibri"/>
                          <a:cs typeface="Calibri"/>
                        </a:rPr>
                        <a:t>應付</a:t>
                      </a:r>
                      <a:r>
                        <a:rPr lang="zh-TW" altLang="en-US" sz="1100">
                          <a:latin typeface="Calibri"/>
                          <a:cs typeface="Calibri"/>
                        </a:rPr>
                        <a:t>帳</a:t>
                      </a:r>
                      <a:r>
                        <a:rPr lang="zh-CN" altLang="en-US" sz="1100">
                          <a:latin typeface="Calibri"/>
                          <a:cs typeface="Calibri"/>
                        </a:rPr>
                        <a:t>款周轉天數</a:t>
                      </a:r>
                      <a:r>
                        <a:rPr lang="en-US" altLang="zh-TW" sz="1100" dirty="0">
                          <a:latin typeface="Calibri"/>
                          <a:cs typeface="Calibri"/>
                        </a:rPr>
                        <a:t>(c)</a:t>
                      </a:r>
                      <a:endParaRPr lang="zh-TW" altLang="en-US" sz="1100" dirty="0">
                        <a:latin typeface="Calibri"/>
                        <a:cs typeface="Calibri"/>
                      </a:endParaRPr>
                    </a:p>
                  </a:txBody>
                  <a:tcPr marL="64593" marR="64593" marT="32294" marB="3229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100" b="0" i="0" u="none" strike="noStrike">
                          <a:solidFill>
                            <a:srgbClr val="000000"/>
                          </a:solidFill>
                          <a:effectLst/>
                          <a:latin typeface="Calibri" panose="020F0502020204030204" pitchFamily="34" charset="0"/>
                          <a:ea typeface="新細明體" panose="02020500000000000000" pitchFamily="18" charset="-120"/>
                        </a:rPr>
                        <a:t>112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123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(8.9%)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100" b="0" i="0" u="none" strike="noStrike">
                          <a:solidFill>
                            <a:srgbClr val="000000"/>
                          </a:solidFill>
                          <a:effectLst/>
                          <a:latin typeface="Calibri" panose="020F0502020204030204" pitchFamily="34" charset="0"/>
                          <a:ea typeface="新細明體" panose="02020500000000000000" pitchFamily="18" charset="-120"/>
                        </a:rPr>
                        <a:t>117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(4.3%)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5309946"/>
                  </a:ext>
                </a:extLst>
              </a:tr>
              <a:tr h="231088">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zh-CN" altLang="en-US" sz="1100">
                          <a:latin typeface="Calibri"/>
                          <a:cs typeface="Calibri"/>
                        </a:rPr>
                        <a:t>現金周轉天數</a:t>
                      </a:r>
                      <a:r>
                        <a:rPr lang="en-US" altLang="zh-TW" sz="1100" dirty="0">
                          <a:latin typeface="Calibri"/>
                          <a:cs typeface="Calibri"/>
                        </a:rPr>
                        <a:t>(</a:t>
                      </a:r>
                      <a:r>
                        <a:rPr lang="en-US" altLang="zh-TW" sz="1100" dirty="0" err="1">
                          <a:latin typeface="Calibri"/>
                          <a:cs typeface="Calibri"/>
                        </a:rPr>
                        <a:t>a+b-c</a:t>
                      </a:r>
                      <a:r>
                        <a:rPr lang="en-US" altLang="zh-TW" sz="1100" dirty="0">
                          <a:latin typeface="Calibri"/>
                          <a:cs typeface="Calibri"/>
                        </a:rPr>
                        <a:t>)</a:t>
                      </a:r>
                      <a:endParaRPr lang="zh-TW" altLang="en-US" sz="1100" dirty="0">
                        <a:latin typeface="Calibri"/>
                        <a:cs typeface="Calibri"/>
                      </a:endParaRPr>
                    </a:p>
                  </a:txBody>
                  <a:tcPr marL="64593" marR="64593" marT="32294" marB="32294"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34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37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(8.1%)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59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rtl="0" fontAlgn="ctr"/>
                      <a:r>
                        <a:rPr lang="en-US" altLang="zh-TW" sz="1100" b="0" i="0" u="none" strike="noStrike" dirty="0">
                          <a:solidFill>
                            <a:srgbClr val="000000"/>
                          </a:solidFill>
                          <a:effectLst/>
                          <a:latin typeface="Calibri" panose="020F0502020204030204" pitchFamily="34" charset="0"/>
                          <a:ea typeface="新細明體" panose="02020500000000000000" pitchFamily="18" charset="-120"/>
                        </a:rPr>
                        <a:t>(42.4%)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743719"/>
                  </a:ext>
                </a:extLst>
              </a:tr>
            </a:tbl>
          </a:graphicData>
        </a:graphic>
      </p:graphicFrame>
      <p:sp>
        <p:nvSpPr>
          <p:cNvPr id="2" name="矩形 1">
            <a:extLst>
              <a:ext uri="{FF2B5EF4-FFF2-40B4-BE49-F238E27FC236}">
                <a16:creationId xmlns:a16="http://schemas.microsoft.com/office/drawing/2014/main" id="{A9EEA87C-69AF-60F5-78FA-6C7300326B2E}"/>
              </a:ext>
            </a:extLst>
          </p:cNvPr>
          <p:cNvSpPr/>
          <p:nvPr/>
        </p:nvSpPr>
        <p:spPr>
          <a:xfrm>
            <a:off x="5184162" y="4790567"/>
            <a:ext cx="2987465" cy="246221"/>
          </a:xfrm>
          <a:prstGeom prst="rect">
            <a:avLst/>
          </a:prstGeom>
        </p:spPr>
        <p:txBody>
          <a:bodyPr wrap="square">
            <a:spAutoFit/>
          </a:bodyPr>
          <a:lstStyle/>
          <a:p>
            <a:r>
              <a:rPr lang="zh-TW" altLang="en-US" sz="1000" dirty="0">
                <a:solidFill>
                  <a:schemeClr val="tx1">
                    <a:lumMod val="75000"/>
                    <a:lumOff val="25000"/>
                  </a:schemeClr>
                </a:solidFill>
                <a:latin typeface="微軟正黑體" panose="020B0604030504040204" pitchFamily="34" charset="-120"/>
                <a:ea typeface="微軟正黑體" panose="020B0604030504040204" pitchFamily="34" charset="-120"/>
              </a:rPr>
              <a:t>註：含按攤銷後成本衡量之金融資產</a:t>
            </a:r>
            <a:r>
              <a:rPr lang="en-US" altLang="zh-TW" sz="1000"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1000" dirty="0">
                <a:solidFill>
                  <a:schemeClr val="tx1">
                    <a:lumMod val="75000"/>
                    <a:lumOff val="25000"/>
                  </a:schemeClr>
                </a:solidFill>
                <a:latin typeface="微軟正黑體" panose="020B0604030504040204" pitchFamily="34" charset="-120"/>
                <a:ea typeface="微軟正黑體" panose="020B0604030504040204" pitchFamily="34" charset="-120"/>
              </a:rPr>
              <a:t>流動</a:t>
            </a:r>
            <a:r>
              <a:rPr lang="en-US" altLang="zh-TW" sz="1000"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1000" dirty="0">
                <a:solidFill>
                  <a:schemeClr val="tx1">
                    <a:lumMod val="75000"/>
                    <a:lumOff val="25000"/>
                  </a:schemeClr>
                </a:solidFill>
                <a:latin typeface="微軟正黑體" panose="020B0604030504040204" pitchFamily="34" charset="-120"/>
                <a:ea typeface="微軟正黑體" panose="020B0604030504040204" pitchFamily="34" charset="-120"/>
              </a:rPr>
              <a:t>非流動</a:t>
            </a:r>
            <a:endParaRPr lang="en-US" altLang="zh-TW" sz="10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67659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BBD4EEA9-AD28-2DC9-9699-0B75E9B839B2}"/>
              </a:ext>
            </a:extLst>
          </p:cNvPr>
          <p:cNvSpPr txBox="1"/>
          <p:nvPr/>
        </p:nvSpPr>
        <p:spPr>
          <a:xfrm>
            <a:off x="457200" y="4100976"/>
            <a:ext cx="3292403" cy="253916"/>
          </a:xfrm>
          <a:prstGeom prst="rect">
            <a:avLst/>
          </a:prstGeom>
          <a:noFill/>
        </p:spPr>
        <p:txBody>
          <a:bodyPr wrap="square">
            <a:spAutoFit/>
          </a:bodyPr>
          <a:lstStyle/>
          <a:p>
            <a:r>
              <a:rPr lang="zh-TW" altLang="en-US" sz="1050" dirty="0">
                <a:latin typeface="+mj-ea"/>
                <a:ea typeface="+mj-ea"/>
              </a:rPr>
              <a:t>註</a:t>
            </a:r>
            <a:r>
              <a:rPr lang="en-US" altLang="zh-TW" sz="1050" dirty="0">
                <a:latin typeface="+mj-ea"/>
                <a:ea typeface="+mj-ea"/>
              </a:rPr>
              <a:t>1</a:t>
            </a:r>
            <a:r>
              <a:rPr lang="zh-TW" altLang="en-US" sz="1050" dirty="0">
                <a:latin typeface="+mj-ea"/>
                <a:ea typeface="+mj-ea"/>
              </a:rPr>
              <a:t>：含按攤銷後成本衡量之金融資產</a:t>
            </a:r>
            <a:r>
              <a:rPr lang="en-US" altLang="zh-TW" sz="1050" dirty="0">
                <a:latin typeface="+mj-ea"/>
                <a:ea typeface="+mj-ea"/>
              </a:rPr>
              <a:t>-</a:t>
            </a:r>
            <a:r>
              <a:rPr lang="zh-TW" altLang="en-US" sz="1050" dirty="0">
                <a:latin typeface="+mj-ea"/>
                <a:ea typeface="+mj-ea"/>
              </a:rPr>
              <a:t>流動</a:t>
            </a:r>
            <a:r>
              <a:rPr lang="en-US" altLang="zh-TW" sz="1050" dirty="0">
                <a:latin typeface="+mj-ea"/>
                <a:ea typeface="+mj-ea"/>
              </a:rPr>
              <a:t>/</a:t>
            </a:r>
            <a:r>
              <a:rPr lang="zh-TW" altLang="en-US" sz="1050" dirty="0">
                <a:latin typeface="+mj-ea"/>
                <a:ea typeface="+mj-ea"/>
              </a:rPr>
              <a:t>非流動</a:t>
            </a:r>
          </a:p>
        </p:txBody>
      </p:sp>
      <p:sp>
        <p:nvSpPr>
          <p:cNvPr id="8" name="標題 1">
            <a:extLst>
              <a:ext uri="{FF2B5EF4-FFF2-40B4-BE49-F238E27FC236}">
                <a16:creationId xmlns:a16="http://schemas.microsoft.com/office/drawing/2014/main" id="{95266E5D-6759-8E59-231F-783758F18669}"/>
              </a:ext>
            </a:extLst>
          </p:cNvPr>
          <p:cNvSpPr txBox="1">
            <a:spLocks/>
          </p:cNvSpPr>
          <p:nvPr/>
        </p:nvSpPr>
        <p:spPr>
          <a:xfrm>
            <a:off x="457200" y="241439"/>
            <a:ext cx="8229600" cy="475822"/>
          </a:xfrm>
          <a:prstGeom prst="rect">
            <a:avLst/>
          </a:prstGeom>
        </p:spPr>
        <p:txBody>
          <a:bodyPr/>
          <a:lstStyle>
            <a:lvl1pPr algn="l" defTabSz="914400" rtl="0" eaLnBrk="1" latinLnBrk="0" hangingPunct="1">
              <a:spcBef>
                <a:spcPct val="0"/>
              </a:spcBef>
              <a:buNone/>
              <a:defRPr lang="zh-TW" altLang="en-US" sz="2400" b="1" i="0" kern="1200" baseline="0" dirty="0">
                <a:solidFill>
                  <a:srgbClr val="000000"/>
                </a:solidFill>
                <a:latin typeface="+mj-lt"/>
                <a:ea typeface="微軟正黑體" panose="020B0604030504040204" pitchFamily="34" charset="-120"/>
                <a:cs typeface="+mj-cs"/>
              </a:defRPr>
            </a:lvl1pPr>
          </a:lstStyle>
          <a:p>
            <a:pPr algn="ctr"/>
            <a:r>
              <a:rPr lang="en-US" altLang="zh-TW" dirty="0">
                <a:solidFill>
                  <a:schemeClr val="accent1">
                    <a:lumMod val="50000"/>
                  </a:schemeClr>
                </a:solidFill>
              </a:rPr>
              <a:t>2025</a:t>
            </a:r>
            <a:r>
              <a:rPr lang="zh-TW" altLang="en-US" dirty="0">
                <a:solidFill>
                  <a:schemeClr val="accent1">
                    <a:lumMod val="50000"/>
                  </a:schemeClr>
                </a:solidFill>
              </a:rPr>
              <a:t>年第二季財務三表 </a:t>
            </a:r>
            <a:r>
              <a:rPr lang="en-US" altLang="zh-TW" dirty="0">
                <a:solidFill>
                  <a:schemeClr val="accent1">
                    <a:lumMod val="50000"/>
                  </a:schemeClr>
                </a:solidFill>
              </a:rPr>
              <a:t>-</a:t>
            </a:r>
            <a:r>
              <a:rPr lang="zh-TW" altLang="en-US" dirty="0">
                <a:solidFill>
                  <a:schemeClr val="accent1">
                    <a:lumMod val="50000"/>
                  </a:schemeClr>
                </a:solidFill>
              </a:rPr>
              <a:t> 合併現金流量表</a:t>
            </a:r>
          </a:p>
        </p:txBody>
      </p:sp>
      <p:graphicFrame>
        <p:nvGraphicFramePr>
          <p:cNvPr id="4" name="表格 8">
            <a:extLst>
              <a:ext uri="{FF2B5EF4-FFF2-40B4-BE49-F238E27FC236}">
                <a16:creationId xmlns:a16="http://schemas.microsoft.com/office/drawing/2014/main" id="{E43CFE63-83C6-91AF-5980-FBD892AF955E}"/>
              </a:ext>
            </a:extLst>
          </p:cNvPr>
          <p:cNvGraphicFramePr>
            <a:graphicFrameLocks noGrp="1"/>
          </p:cNvGraphicFramePr>
          <p:nvPr>
            <p:extLst>
              <p:ext uri="{D42A27DB-BD31-4B8C-83A1-F6EECF244321}">
                <p14:modId xmlns:p14="http://schemas.microsoft.com/office/powerpoint/2010/main" val="1292860237"/>
              </p:ext>
            </p:extLst>
          </p:nvPr>
        </p:nvGraphicFramePr>
        <p:xfrm>
          <a:off x="457200" y="915566"/>
          <a:ext cx="8111247" cy="2438400"/>
        </p:xfrm>
        <a:graphic>
          <a:graphicData uri="http://schemas.openxmlformats.org/drawingml/2006/table">
            <a:tbl>
              <a:tblPr firstRow="1" bandRow="1"/>
              <a:tblGrid>
                <a:gridCol w="3451590">
                  <a:extLst>
                    <a:ext uri="{9D8B030D-6E8A-4147-A177-3AD203B41FA5}">
                      <a16:colId xmlns:a16="http://schemas.microsoft.com/office/drawing/2014/main" val="1925088011"/>
                    </a:ext>
                  </a:extLst>
                </a:gridCol>
                <a:gridCol w="1553219">
                  <a:extLst>
                    <a:ext uri="{9D8B030D-6E8A-4147-A177-3AD203B41FA5}">
                      <a16:colId xmlns:a16="http://schemas.microsoft.com/office/drawing/2014/main" val="933761008"/>
                    </a:ext>
                  </a:extLst>
                </a:gridCol>
                <a:gridCol w="1553219">
                  <a:extLst>
                    <a:ext uri="{9D8B030D-6E8A-4147-A177-3AD203B41FA5}">
                      <a16:colId xmlns:a16="http://schemas.microsoft.com/office/drawing/2014/main" val="4034790559"/>
                    </a:ext>
                  </a:extLst>
                </a:gridCol>
                <a:gridCol w="1553219">
                  <a:extLst>
                    <a:ext uri="{9D8B030D-6E8A-4147-A177-3AD203B41FA5}">
                      <a16:colId xmlns:a16="http://schemas.microsoft.com/office/drawing/2014/main" val="2178266170"/>
                    </a:ext>
                  </a:extLst>
                </a:gridCol>
              </a:tblGrid>
              <a:tr h="289318">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en-US" altLang="zh-TW" sz="1400" b="1" dirty="0">
                          <a:solidFill>
                            <a:schemeClr val="bg1"/>
                          </a:solidFill>
                          <a:latin typeface="Calibri" panose="020F0502020204030204" pitchFamily="34" charset="0"/>
                          <a:cs typeface="Calibri" panose="020F0502020204030204" pitchFamily="34" charset="0"/>
                        </a:rPr>
                        <a:t>(NT$</a:t>
                      </a:r>
                      <a:r>
                        <a:rPr lang="zh-CN" altLang="en-US" sz="1400" b="1" dirty="0">
                          <a:solidFill>
                            <a:schemeClr val="bg1"/>
                          </a:solidFill>
                          <a:latin typeface="Calibri" panose="020F0502020204030204" pitchFamily="34" charset="0"/>
                          <a:cs typeface="Calibri" panose="020F0502020204030204" pitchFamily="34" charset="0"/>
                        </a:rPr>
                        <a:t>百萬</a:t>
                      </a:r>
                      <a:r>
                        <a:rPr lang="en-US" altLang="zh-TW" sz="1400" b="1" dirty="0">
                          <a:solidFill>
                            <a:schemeClr val="bg1"/>
                          </a:solidFill>
                          <a:latin typeface="Calibri" panose="020F0502020204030204" pitchFamily="34" charset="0"/>
                          <a:cs typeface="Calibri" panose="020F0502020204030204" pitchFamily="34" charset="0"/>
                        </a:rPr>
                        <a:t>)</a:t>
                      </a:r>
                      <a:endParaRPr lang="zh-TW" altLang="en-US" sz="1400" b="1"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400" b="1" dirty="0">
                          <a:solidFill>
                            <a:schemeClr val="bg1"/>
                          </a:solidFill>
                          <a:latin typeface="Calibri" panose="020F0502020204030204" pitchFamily="34" charset="0"/>
                          <a:cs typeface="Calibri" panose="020F0502020204030204" pitchFamily="34" charset="0"/>
                        </a:rPr>
                        <a:t>25Q2</a:t>
                      </a:r>
                      <a:endParaRPr lang="zh-TW" altLang="en-US" sz="1400" b="1"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84807"/>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400" b="1" dirty="0">
                          <a:solidFill>
                            <a:schemeClr val="bg1"/>
                          </a:solidFill>
                          <a:latin typeface="Calibri" panose="020F0502020204030204" pitchFamily="34" charset="0"/>
                          <a:cs typeface="Calibri" panose="020F0502020204030204" pitchFamily="34" charset="0"/>
                        </a:rPr>
                        <a:t>24Q2</a:t>
                      </a:r>
                      <a:endParaRPr lang="zh-TW" altLang="en-US" sz="1400" b="1" dirty="0">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a:r>
                        <a:rPr lang="en-US" altLang="zh-TW" sz="1400" b="1">
                          <a:solidFill>
                            <a:schemeClr val="bg1"/>
                          </a:solidFill>
                          <a:latin typeface="Calibri" panose="020F0502020204030204" pitchFamily="34" charset="0"/>
                          <a:cs typeface="Calibri" panose="020F0502020204030204" pitchFamily="34" charset="0"/>
                        </a:rPr>
                        <a:t>YoY</a:t>
                      </a:r>
                      <a:endParaRPr lang="zh-TW" altLang="en-US" sz="1400" b="1">
                        <a:solidFill>
                          <a:schemeClr val="bg1"/>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58176465"/>
                  </a:ext>
                </a:extLst>
              </a:tr>
              <a:tr h="289318">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zh-TW" altLang="en-US" sz="1400" b="1" dirty="0">
                          <a:latin typeface="Calibri" panose="020F0502020204030204" pitchFamily="34" charset="0"/>
                          <a:cs typeface="Calibri" panose="020F0502020204030204" pitchFamily="34" charset="0"/>
                        </a:rPr>
                        <a:t>期初現金及約當現金</a:t>
                      </a:r>
                      <a:r>
                        <a:rPr lang="en-US" altLang="zh-TW" sz="1400" b="1" dirty="0">
                          <a:latin typeface="Calibri" panose="020F0502020204030204" pitchFamily="34" charset="0"/>
                          <a:cs typeface="Calibri" panose="020F0502020204030204" pitchFamily="34" charset="0"/>
                        </a:rPr>
                        <a:t>(</a:t>
                      </a:r>
                      <a:r>
                        <a:rPr lang="zh-TW" altLang="en-US" sz="1400" b="1" dirty="0">
                          <a:latin typeface="Calibri" panose="020F0502020204030204" pitchFamily="34" charset="0"/>
                          <a:cs typeface="Calibri" panose="020F0502020204030204" pitchFamily="34" charset="0"/>
                        </a:rPr>
                        <a:t>註</a:t>
                      </a:r>
                      <a:r>
                        <a:rPr lang="en-US" altLang="zh-TW" sz="1400" b="1" dirty="0">
                          <a:latin typeface="Calibri" panose="020F0502020204030204" pitchFamily="34" charset="0"/>
                          <a:cs typeface="Calibri" panose="020F0502020204030204" pitchFamily="34" charset="0"/>
                        </a:rPr>
                        <a:t>1)</a:t>
                      </a:r>
                      <a:endParaRPr lang="zh-TW" altLang="en-US" sz="1400" b="1"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TW" sz="1400" b="1" kern="1200" dirty="0">
                          <a:solidFill>
                            <a:schemeClr val="tx1"/>
                          </a:solidFill>
                          <a:latin typeface="Calibri" panose="020F0502020204030204" pitchFamily="34" charset="0"/>
                          <a:ea typeface="微軟正黑體"/>
                          <a:cs typeface="Calibri" panose="020F0502020204030204" pitchFamily="34" charset="0"/>
                        </a:rPr>
                        <a:t>4,541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TW" sz="1400" b="1" kern="1200" dirty="0">
                          <a:solidFill>
                            <a:schemeClr val="tx1"/>
                          </a:solidFill>
                          <a:latin typeface="Calibri" panose="020F0502020204030204" pitchFamily="34" charset="0"/>
                          <a:ea typeface="微軟正黑體"/>
                          <a:cs typeface="Calibri" panose="020F0502020204030204" pitchFamily="34" charset="0"/>
                        </a:rPr>
                        <a:t>2,980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rtl="0" fontAlgn="ctr"/>
                      <a:r>
                        <a:rPr lang="en-US" altLang="zh-TW" sz="1400" b="1" i="0" u="none" strike="noStrike" dirty="0">
                          <a:solidFill>
                            <a:srgbClr val="000000"/>
                          </a:solidFill>
                          <a:effectLst/>
                          <a:latin typeface="Calibri" panose="020F0502020204030204" pitchFamily="34" charset="0"/>
                          <a:ea typeface="新細明體" panose="02020500000000000000" pitchFamily="18" charset="-120"/>
                        </a:rPr>
                        <a:t>52%</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6584615"/>
                  </a:ext>
                </a:extLst>
              </a:tr>
              <a:tr h="289318">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zh-TW" altLang="en-US" sz="1400" dirty="0">
                          <a:latin typeface="Calibri" panose="020F0502020204030204" pitchFamily="34" charset="0"/>
                          <a:cs typeface="Calibri" panose="020F0502020204030204" pitchFamily="34" charset="0"/>
                        </a:rPr>
                        <a:t> 營運活動之現金流入</a:t>
                      </a:r>
                      <a:r>
                        <a:rPr lang="en-US" altLang="zh-TW" sz="1400" dirty="0">
                          <a:latin typeface="Calibri" panose="020F0502020204030204" pitchFamily="34" charset="0"/>
                          <a:cs typeface="Calibri" panose="020F0502020204030204" pitchFamily="34" charset="0"/>
                        </a:rPr>
                        <a:t>(</a:t>
                      </a:r>
                      <a:r>
                        <a:rPr lang="zh-TW" altLang="en-US" sz="1400" dirty="0">
                          <a:latin typeface="Calibri" panose="020F0502020204030204" pitchFamily="34" charset="0"/>
                          <a:cs typeface="Calibri" panose="020F0502020204030204" pitchFamily="34" charset="0"/>
                        </a:rPr>
                        <a:t>出</a:t>
                      </a:r>
                      <a:r>
                        <a:rPr lang="en-US" altLang="zh-TW" sz="1400" dirty="0">
                          <a:latin typeface="Calibri" panose="020F0502020204030204" pitchFamily="34" charset="0"/>
                          <a:cs typeface="Calibri" panose="020F0502020204030204" pitchFamily="34" charset="0"/>
                        </a:rPr>
                        <a:t>)</a:t>
                      </a:r>
                      <a:endParaRPr lang="zh-TW" altLang="en-US" sz="1400"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TW" sz="1400" kern="1200" dirty="0">
                          <a:solidFill>
                            <a:schemeClr val="tx1"/>
                          </a:solidFill>
                          <a:latin typeface="Calibri" panose="020F0502020204030204" pitchFamily="34" charset="0"/>
                          <a:ea typeface="微軟正黑體"/>
                          <a:cs typeface="Calibri" panose="020F0502020204030204" pitchFamily="34" charset="0"/>
                        </a:rPr>
                        <a:t>1,527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TW" sz="1400" kern="1200" dirty="0">
                          <a:solidFill>
                            <a:schemeClr val="tx1"/>
                          </a:solidFill>
                          <a:latin typeface="Calibri" panose="020F0502020204030204" pitchFamily="34" charset="0"/>
                          <a:ea typeface="微軟正黑體"/>
                          <a:cs typeface="Calibri" panose="020F0502020204030204" pitchFamily="34" charset="0"/>
                        </a:rPr>
                        <a:t>721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rtl="0" fontAlgn="ctr"/>
                      <a:r>
                        <a:rPr lang="en-US" altLang="zh-TW" sz="1400" b="0" i="0" u="none" strike="noStrike" dirty="0">
                          <a:solidFill>
                            <a:srgbClr val="000000"/>
                          </a:solidFill>
                          <a:effectLst/>
                          <a:latin typeface="Calibri" panose="020F0502020204030204" pitchFamily="34" charset="0"/>
                          <a:ea typeface="新細明體" panose="02020500000000000000" pitchFamily="18" charset="-120"/>
                        </a:rPr>
                        <a:t>112%</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6908413"/>
                  </a:ext>
                </a:extLst>
              </a:tr>
              <a:tr h="289318">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zh-TW" altLang="en-US" sz="1400" dirty="0">
                          <a:latin typeface="Calibri" panose="020F0502020204030204" pitchFamily="34" charset="0"/>
                          <a:cs typeface="Calibri" panose="020F0502020204030204" pitchFamily="34" charset="0"/>
                        </a:rPr>
                        <a:t> 資本支出</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TW" sz="1400" kern="1200" dirty="0">
                          <a:solidFill>
                            <a:schemeClr val="tx1"/>
                          </a:solidFill>
                          <a:latin typeface="Calibri" panose="020F0502020204030204" pitchFamily="34" charset="0"/>
                          <a:ea typeface="微軟正黑體"/>
                          <a:cs typeface="Calibri" panose="020F0502020204030204" pitchFamily="34" charset="0"/>
                        </a:rPr>
                        <a:t>(545)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TW" sz="1400" kern="1200" dirty="0">
                          <a:solidFill>
                            <a:schemeClr val="tx1"/>
                          </a:solidFill>
                          <a:latin typeface="Calibri" panose="020F0502020204030204" pitchFamily="34" charset="0"/>
                          <a:ea typeface="微軟正黑體"/>
                          <a:cs typeface="Calibri" panose="020F0502020204030204" pitchFamily="34" charset="0"/>
                        </a:rPr>
                        <a:t>(506)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rtl="0" fontAlgn="ctr"/>
                      <a:r>
                        <a:rPr lang="en-US" altLang="zh-TW" sz="1400" b="0" i="0" u="none" strike="noStrike" dirty="0">
                          <a:solidFill>
                            <a:srgbClr val="000000"/>
                          </a:solidFill>
                          <a:effectLst/>
                          <a:latin typeface="Calibri" panose="020F0502020204030204" pitchFamily="34" charset="0"/>
                          <a:ea typeface="新細明體" panose="02020500000000000000" pitchFamily="18" charset="-120"/>
                        </a:rPr>
                        <a:t>8%</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81409311"/>
                  </a:ext>
                </a:extLst>
              </a:tr>
              <a:tr h="289318">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zh-TW" altLang="en-US" sz="1400" dirty="0">
                          <a:latin typeface="Calibri" panose="020F0502020204030204" pitchFamily="34" charset="0"/>
                          <a:cs typeface="Calibri" panose="020F0502020204030204" pitchFamily="34" charset="0"/>
                        </a:rPr>
                        <a:t> 長短期</a:t>
                      </a:r>
                      <a:r>
                        <a:rPr lang="en-US" altLang="zh-TW" sz="1400" dirty="0">
                          <a:latin typeface="Calibri" panose="020F0502020204030204" pitchFamily="34" charset="0"/>
                          <a:cs typeface="Calibri" panose="020F0502020204030204" pitchFamily="34" charset="0"/>
                        </a:rPr>
                        <a:t>(</a:t>
                      </a:r>
                      <a:r>
                        <a:rPr lang="zh-TW" altLang="en-US" sz="1400" dirty="0">
                          <a:latin typeface="Calibri" panose="020F0502020204030204" pitchFamily="34" charset="0"/>
                          <a:cs typeface="Calibri" panose="020F0502020204030204" pitchFamily="34" charset="0"/>
                        </a:rPr>
                        <a:t>償</a:t>
                      </a:r>
                      <a:r>
                        <a:rPr lang="en-US" altLang="zh-TW" sz="1400" dirty="0">
                          <a:latin typeface="Calibri" panose="020F0502020204030204" pitchFamily="34" charset="0"/>
                          <a:cs typeface="Calibri" panose="020F0502020204030204" pitchFamily="34" charset="0"/>
                        </a:rPr>
                        <a:t>)</a:t>
                      </a:r>
                      <a:r>
                        <a:rPr lang="zh-TW" altLang="en-US" sz="1400" dirty="0">
                          <a:latin typeface="Calibri" panose="020F0502020204030204" pitchFamily="34" charset="0"/>
                          <a:cs typeface="Calibri" panose="020F0502020204030204" pitchFamily="34" charset="0"/>
                        </a:rPr>
                        <a:t>借款</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TW" sz="1400" kern="1200" dirty="0">
                          <a:solidFill>
                            <a:schemeClr val="tx1"/>
                          </a:solidFill>
                          <a:latin typeface="Calibri" panose="020F0502020204030204" pitchFamily="34" charset="0"/>
                          <a:ea typeface="微軟正黑體"/>
                          <a:cs typeface="Calibri" panose="020F0502020204030204" pitchFamily="34" charset="0"/>
                        </a:rPr>
                        <a:t>105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TW" sz="1400" kern="1200" dirty="0">
                          <a:solidFill>
                            <a:schemeClr val="tx1"/>
                          </a:solidFill>
                          <a:latin typeface="Calibri" panose="020F0502020204030204" pitchFamily="34" charset="0"/>
                          <a:ea typeface="微軟正黑體"/>
                          <a:cs typeface="Calibri" panose="020F0502020204030204" pitchFamily="34" charset="0"/>
                        </a:rPr>
                        <a:t>(960)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rtl="0" fontAlgn="ctr"/>
                      <a:r>
                        <a:rPr lang="en-US" altLang="zh-TW" sz="1400" b="0" i="0" u="none" strike="noStrike" dirty="0">
                          <a:solidFill>
                            <a:srgbClr val="000000"/>
                          </a:solidFill>
                          <a:effectLst/>
                          <a:latin typeface="Calibri" panose="020F0502020204030204" pitchFamily="34" charset="0"/>
                          <a:ea typeface="新細明體" panose="02020500000000000000" pitchFamily="18" charset="-120"/>
                        </a:rPr>
                        <a:t>111%</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9535441"/>
                  </a:ext>
                </a:extLst>
              </a:tr>
              <a:tr h="289318">
                <a:tc>
                  <a:txBody>
                    <a:bodyPr/>
                    <a:lstStyle/>
                    <a:p>
                      <a:pPr algn="l"/>
                      <a:r>
                        <a:rPr lang="zh-TW" altLang="en-US" sz="1400" dirty="0">
                          <a:latin typeface="Calibri" panose="020F0502020204030204" pitchFamily="34" charset="0"/>
                          <a:cs typeface="Calibri" panose="020F0502020204030204" pitchFamily="34" charset="0"/>
                        </a:rPr>
                        <a:t> 發行可轉換公司債</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TW" sz="1400" kern="1200" dirty="0">
                          <a:solidFill>
                            <a:schemeClr val="tx1"/>
                          </a:solidFill>
                          <a:latin typeface="Calibri" panose="020F0502020204030204" pitchFamily="34" charset="0"/>
                          <a:ea typeface="微軟正黑體"/>
                          <a:cs typeface="Calibri" panose="020F0502020204030204" pitchFamily="34" charset="0"/>
                        </a:rPr>
                        <a:t>0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TW" sz="1400" kern="1200" dirty="0">
                          <a:solidFill>
                            <a:schemeClr val="tx1"/>
                          </a:solidFill>
                          <a:latin typeface="Calibri" panose="020F0502020204030204" pitchFamily="34" charset="0"/>
                          <a:ea typeface="微軟正黑體"/>
                          <a:cs typeface="Calibri" panose="020F0502020204030204" pitchFamily="34" charset="0"/>
                        </a:rPr>
                        <a:t>1,092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400" b="0" i="0" u="none" strike="noStrike" dirty="0">
                          <a:solidFill>
                            <a:srgbClr val="000000"/>
                          </a:solidFill>
                          <a:effectLst/>
                          <a:latin typeface="Calibri" panose="020F0502020204030204" pitchFamily="34" charset="0"/>
                          <a:ea typeface="新細明體" panose="02020500000000000000" pitchFamily="18" charset="-120"/>
                        </a:rPr>
                        <a:t>100%</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4412989"/>
                  </a:ext>
                </a:extLst>
              </a:tr>
              <a:tr h="289318">
                <a:tc>
                  <a:txBody>
                    <a:bodyPr/>
                    <a:lstStyle/>
                    <a:p>
                      <a:pPr algn="l"/>
                      <a:r>
                        <a:rPr lang="zh-TW" altLang="en-US" sz="1400" dirty="0">
                          <a:latin typeface="Calibri" panose="020F0502020204030204" pitchFamily="34" charset="0"/>
                          <a:cs typeface="Calibri" panose="020F0502020204030204" pitchFamily="34" charset="0"/>
                        </a:rPr>
                        <a:t> 其他</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TW" sz="1400" kern="1200" dirty="0">
                          <a:solidFill>
                            <a:schemeClr val="tx1"/>
                          </a:solidFill>
                          <a:latin typeface="Calibri" panose="020F0502020204030204" pitchFamily="34" charset="0"/>
                          <a:ea typeface="微軟正黑體"/>
                          <a:cs typeface="Calibri" panose="020F0502020204030204" pitchFamily="34" charset="0"/>
                        </a:rPr>
                        <a:t>(353)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TW" sz="1400" kern="1200" dirty="0">
                          <a:solidFill>
                            <a:schemeClr val="tx1"/>
                          </a:solidFill>
                          <a:latin typeface="Calibri" panose="020F0502020204030204" pitchFamily="34" charset="0"/>
                          <a:ea typeface="微軟正黑體"/>
                          <a:cs typeface="Calibri" panose="020F0502020204030204" pitchFamily="34" charset="0"/>
                        </a:rPr>
                        <a:t>21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ctr"/>
                      <a:r>
                        <a:rPr lang="en-US" altLang="zh-TW" sz="1400" b="0" i="0" u="none" strike="noStrike" dirty="0">
                          <a:solidFill>
                            <a:srgbClr val="000000"/>
                          </a:solidFill>
                          <a:effectLst/>
                          <a:latin typeface="Calibri" panose="020F0502020204030204" pitchFamily="34" charset="0"/>
                          <a:ea typeface="新細明體" panose="02020500000000000000" pitchFamily="18" charset="-120"/>
                        </a:rPr>
                        <a:t>(1781%)</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2942948"/>
                  </a:ext>
                </a:extLst>
              </a:tr>
              <a:tr h="289318">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l"/>
                      <a:r>
                        <a:rPr lang="zh-TW" altLang="en-US" sz="1400" b="1" dirty="0">
                          <a:latin typeface="Calibri" panose="020F0502020204030204" pitchFamily="34" charset="0"/>
                          <a:cs typeface="Calibri" panose="020F0502020204030204" pitchFamily="34" charset="0"/>
                        </a:rPr>
                        <a:t>期末現金及約當現金</a:t>
                      </a:r>
                      <a:r>
                        <a:rPr lang="en-US" altLang="zh-TW" sz="1400" b="1" dirty="0">
                          <a:latin typeface="Calibri" panose="020F0502020204030204" pitchFamily="34" charset="0"/>
                          <a:cs typeface="Calibri" panose="020F0502020204030204" pitchFamily="34" charset="0"/>
                        </a:rPr>
                        <a:t>(</a:t>
                      </a:r>
                      <a:r>
                        <a:rPr lang="zh-TW" altLang="en-US" sz="1400" b="1" dirty="0">
                          <a:latin typeface="Calibri" panose="020F0502020204030204" pitchFamily="34" charset="0"/>
                          <a:cs typeface="Calibri" panose="020F0502020204030204" pitchFamily="34" charset="0"/>
                        </a:rPr>
                        <a:t>註</a:t>
                      </a:r>
                      <a:r>
                        <a:rPr lang="en-US" altLang="zh-TW" sz="1400" b="1" dirty="0">
                          <a:latin typeface="Calibri" panose="020F0502020204030204" pitchFamily="34" charset="0"/>
                          <a:cs typeface="Calibri" panose="020F0502020204030204" pitchFamily="34" charset="0"/>
                        </a:rPr>
                        <a:t>1)</a:t>
                      </a:r>
                      <a:endParaRPr lang="zh-TW" altLang="en-US" sz="1400" b="1" dirty="0">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TW" sz="1400" b="1" kern="1200" dirty="0">
                          <a:solidFill>
                            <a:schemeClr val="tx1"/>
                          </a:solidFill>
                          <a:latin typeface="Calibri" panose="020F0502020204030204" pitchFamily="34" charset="0"/>
                          <a:ea typeface="微軟正黑體"/>
                          <a:cs typeface="Calibri" panose="020F0502020204030204" pitchFamily="34" charset="0"/>
                        </a:rPr>
                        <a:t>5,275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TW" sz="1400" b="1" kern="1200" dirty="0">
                          <a:solidFill>
                            <a:schemeClr val="tx1"/>
                          </a:solidFill>
                          <a:latin typeface="Calibri" panose="020F0502020204030204" pitchFamily="34" charset="0"/>
                          <a:ea typeface="微軟正黑體"/>
                          <a:cs typeface="Calibri" panose="020F0502020204030204" pitchFamily="34" charset="0"/>
                        </a:rPr>
                        <a:t>3,348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egoe UI"/>
                          <a:ea typeface="微軟正黑體"/>
                        </a:defRPr>
                      </a:lvl1pPr>
                      <a:lvl2pPr marL="457200" algn="l" defTabSz="914400" rtl="0" eaLnBrk="1" latinLnBrk="0" hangingPunct="1">
                        <a:defRPr sz="1800" kern="1200">
                          <a:solidFill>
                            <a:schemeClr val="tx1"/>
                          </a:solidFill>
                          <a:latin typeface="Segoe UI"/>
                          <a:ea typeface="微軟正黑體"/>
                        </a:defRPr>
                      </a:lvl2pPr>
                      <a:lvl3pPr marL="914400" algn="l" defTabSz="914400" rtl="0" eaLnBrk="1" latinLnBrk="0" hangingPunct="1">
                        <a:defRPr sz="1800" kern="1200">
                          <a:solidFill>
                            <a:schemeClr val="tx1"/>
                          </a:solidFill>
                          <a:latin typeface="Segoe UI"/>
                          <a:ea typeface="微軟正黑體"/>
                        </a:defRPr>
                      </a:lvl3pPr>
                      <a:lvl4pPr marL="1371600" algn="l" defTabSz="914400" rtl="0" eaLnBrk="1" latinLnBrk="0" hangingPunct="1">
                        <a:defRPr sz="1800" kern="1200">
                          <a:solidFill>
                            <a:schemeClr val="tx1"/>
                          </a:solidFill>
                          <a:latin typeface="Segoe UI"/>
                          <a:ea typeface="微軟正黑體"/>
                        </a:defRPr>
                      </a:lvl4pPr>
                      <a:lvl5pPr marL="1828800" algn="l" defTabSz="914400" rtl="0" eaLnBrk="1" latinLnBrk="0" hangingPunct="1">
                        <a:defRPr sz="1800" kern="1200">
                          <a:solidFill>
                            <a:schemeClr val="tx1"/>
                          </a:solidFill>
                          <a:latin typeface="Segoe UI"/>
                          <a:ea typeface="微軟正黑體"/>
                        </a:defRPr>
                      </a:lvl5pPr>
                      <a:lvl6pPr marL="2286000" algn="l" defTabSz="914400" rtl="0" eaLnBrk="1" latinLnBrk="0" hangingPunct="1">
                        <a:defRPr sz="1800" kern="1200">
                          <a:solidFill>
                            <a:schemeClr val="tx1"/>
                          </a:solidFill>
                          <a:latin typeface="Segoe UI"/>
                          <a:ea typeface="微軟正黑體"/>
                        </a:defRPr>
                      </a:lvl6pPr>
                      <a:lvl7pPr marL="2743200" algn="l" defTabSz="914400" rtl="0" eaLnBrk="1" latinLnBrk="0" hangingPunct="1">
                        <a:defRPr sz="1800" kern="1200">
                          <a:solidFill>
                            <a:schemeClr val="tx1"/>
                          </a:solidFill>
                          <a:latin typeface="Segoe UI"/>
                          <a:ea typeface="微軟正黑體"/>
                        </a:defRPr>
                      </a:lvl7pPr>
                      <a:lvl8pPr marL="3200400" algn="l" defTabSz="914400" rtl="0" eaLnBrk="1" latinLnBrk="0" hangingPunct="1">
                        <a:defRPr sz="1800" kern="1200">
                          <a:solidFill>
                            <a:schemeClr val="tx1"/>
                          </a:solidFill>
                          <a:latin typeface="Segoe UI"/>
                          <a:ea typeface="微軟正黑體"/>
                        </a:defRPr>
                      </a:lvl8pPr>
                      <a:lvl9pPr marL="3657600" algn="l" defTabSz="914400" rtl="0" eaLnBrk="1" latinLnBrk="0" hangingPunct="1">
                        <a:defRPr sz="1800" kern="1200">
                          <a:solidFill>
                            <a:schemeClr val="tx1"/>
                          </a:solidFill>
                          <a:latin typeface="Segoe UI"/>
                          <a:ea typeface="微軟正黑體"/>
                        </a:defRPr>
                      </a:lvl9pPr>
                    </a:lstStyle>
                    <a:p>
                      <a:pPr algn="ctr" rtl="0" fontAlgn="ctr"/>
                      <a:r>
                        <a:rPr lang="en-US" altLang="zh-TW" sz="1400" b="1" i="0" u="none" strike="noStrike" dirty="0">
                          <a:solidFill>
                            <a:srgbClr val="000000"/>
                          </a:solidFill>
                          <a:effectLst/>
                          <a:latin typeface="Calibri" panose="020F0502020204030204" pitchFamily="34" charset="0"/>
                          <a:ea typeface="新細明體" panose="02020500000000000000" pitchFamily="18" charset="-120"/>
                        </a:rPr>
                        <a:t>58%</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22075479"/>
                  </a:ext>
                </a:extLst>
              </a:tr>
            </a:tbl>
          </a:graphicData>
        </a:graphic>
      </p:graphicFrame>
    </p:spTree>
    <p:extLst>
      <p:ext uri="{BB962C8B-B14F-4D97-AF65-F5344CB8AC3E}">
        <p14:creationId xmlns:p14="http://schemas.microsoft.com/office/powerpoint/2010/main" val="2923107383"/>
      </p:ext>
    </p:extLst>
  </p:cSld>
  <p:clrMapOvr>
    <a:masterClrMapping/>
  </p:clrMapOvr>
</p:sld>
</file>

<file path=ppt/theme/theme1.xml><?xml version="1.0" encoding="utf-8"?>
<a:theme xmlns:a="http://schemas.openxmlformats.org/drawingml/2006/main" name="2023 Chenbro Template A">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henbro font">
      <a:majorFont>
        <a:latin typeface="Segoe UI"/>
        <a:ea typeface="微軟正黑體"/>
        <a:cs typeface=""/>
      </a:majorFont>
      <a:minorFont>
        <a:latin typeface="Segoe UI"/>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2023 Chenbro Template A">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henbro font">
      <a:majorFont>
        <a:latin typeface="Segoe UI"/>
        <a:ea typeface="微軟正黑體"/>
        <a:cs typeface=""/>
      </a:majorFont>
      <a:minorFont>
        <a:latin typeface="Segoe UI"/>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795FAA5436D01478A21FB8CD73B1EE6" ma:contentTypeVersion="6" ma:contentTypeDescription="Create a new document." ma:contentTypeScope="" ma:versionID="27cd1ecab08b201b365678905ecb3791">
  <xsd:schema xmlns:xsd="http://www.w3.org/2001/XMLSchema" xmlns:xs="http://www.w3.org/2001/XMLSchema" xmlns:p="http://schemas.microsoft.com/office/2006/metadata/properties" xmlns:ns2="ae29cd08-d5ce-4940-98cd-e86b2630d1df" xmlns:ns3="45d10098-25be-4b6f-b71e-d5fb33db8293" targetNamespace="http://schemas.microsoft.com/office/2006/metadata/properties" ma:root="true" ma:fieldsID="6a90adb7cdd7d082c7e375483b130b6c" ns2:_="" ns3:_="">
    <xsd:import namespace="ae29cd08-d5ce-4940-98cd-e86b2630d1df"/>
    <xsd:import namespace="45d10098-25be-4b6f-b71e-d5fb33db829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29cd08-d5ce-4940-98cd-e86b2630d1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5d10098-25be-4b6f-b71e-d5fb33db829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98BB48D-C02E-4EC9-BEAE-154ECB0BD513}">
  <ds:schemaRefs>
    <ds:schemaRef ds:uri="http://schemas.microsoft.com/sharepoint/v3/contenttype/forms"/>
  </ds:schemaRefs>
</ds:datastoreItem>
</file>

<file path=customXml/itemProps2.xml><?xml version="1.0" encoding="utf-8"?>
<ds:datastoreItem xmlns:ds="http://schemas.openxmlformats.org/officeDocument/2006/customXml" ds:itemID="{A392A2FF-0626-4673-82EB-32B50172BB67}">
  <ds:schemaRefs>
    <ds:schemaRef ds:uri="45d10098-25be-4b6f-b71e-d5fb33db8293"/>
    <ds:schemaRef ds:uri="ae29cd08-d5ce-4940-98cd-e86b2630d1d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774C77A-3EEB-4F2F-A63D-13EF41F8CCBA}">
  <ds:schemaRefs>
    <ds:schemaRef ds:uri="http://www.w3.org/XML/1998/namespace"/>
    <ds:schemaRef ds:uri="ae29cd08-d5ce-4940-98cd-e86b2630d1df"/>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45d10098-25be-4b6f-b71e-d5fb33db8293"/>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813</TotalTime>
  <Words>1243</Words>
  <Application>Microsoft Office PowerPoint</Application>
  <PresentationFormat>如螢幕大小 (16:9)</PresentationFormat>
  <Paragraphs>394</Paragraphs>
  <Slides>13</Slides>
  <Notes>3</Notes>
  <HiddenSlides>0</HiddenSlides>
  <MMClips>0</MMClips>
  <ScaleCrop>false</ScaleCrop>
  <HeadingPairs>
    <vt:vector size="6" baseType="variant">
      <vt:variant>
        <vt:lpstr>使用字型</vt:lpstr>
      </vt:variant>
      <vt:variant>
        <vt:i4>8</vt:i4>
      </vt:variant>
      <vt:variant>
        <vt:lpstr>佈景主題</vt:lpstr>
      </vt:variant>
      <vt:variant>
        <vt:i4>2</vt:i4>
      </vt:variant>
      <vt:variant>
        <vt:lpstr>投影片標題</vt:lpstr>
      </vt:variant>
      <vt:variant>
        <vt:i4>13</vt:i4>
      </vt:variant>
    </vt:vector>
  </HeadingPairs>
  <TitlesOfParts>
    <vt:vector size="23" baseType="lpstr">
      <vt:lpstr>微軟正黑體</vt:lpstr>
      <vt:lpstr>ADLaM Display</vt:lpstr>
      <vt:lpstr>Arial</vt:lpstr>
      <vt:lpstr>Calibri</vt:lpstr>
      <vt:lpstr>Century Gothic</vt:lpstr>
      <vt:lpstr>Franklin Gothic Demi</vt:lpstr>
      <vt:lpstr>Segoe UI</vt:lpstr>
      <vt:lpstr>Wingdings</vt:lpstr>
      <vt:lpstr>2023 Chenbro Template A</vt:lpstr>
      <vt:lpstr>1_2023 Chenbro Template A</vt:lpstr>
      <vt:lpstr>PowerPoint 簡報</vt:lpstr>
      <vt:lpstr>PowerPoint 簡報</vt:lpstr>
      <vt:lpstr>PowerPoint 簡報</vt:lpstr>
      <vt:lpstr>PowerPoint 簡報</vt:lpstr>
      <vt:lpstr>產品與地區營收佔比</vt:lpstr>
      <vt:lpstr>2025年第二季財務三表 - 合併季度損益表</vt:lpstr>
      <vt:lpstr>2025年上半年財務三表 - 合併損益表</vt:lpstr>
      <vt:lpstr>PowerPoint 簡報</vt:lpstr>
      <vt:lpstr>PowerPoint 簡報</vt:lpstr>
      <vt:lpstr>股利發放資訊</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Chenbro2016</dc:creator>
  <cp:lastModifiedBy>Peggy Tsai 蔡沛頴</cp:lastModifiedBy>
  <cp:revision>287</cp:revision>
  <cp:lastPrinted>2025-08-01T09:27:13Z</cp:lastPrinted>
  <dcterms:created xsi:type="dcterms:W3CDTF">2016-12-21T03:47:40Z</dcterms:created>
  <dcterms:modified xsi:type="dcterms:W3CDTF">2025-08-06T13:15:08Z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0x010100F795FAA5436D01478A21FB8CD73B1EE6</vt:lpwstr>
  </property>
</Properties>
</file>